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807" autoAdjust="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B18ECA2-F9C3-4010-9358-947DDC6575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0F0F38-2107-4C09-B72D-826FB4157A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A371D-C199-4F97-A1FB-39A02EBEC730}" type="datetime1">
              <a:rPr lang="it-IT" smtClean="0"/>
              <a:t>23/08/2021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71C6D7-5571-45BD-B04B-DC68D74953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254E12-F908-4AFF-8B41-8A72B6246E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73A67-E42E-4390-A706-394F76030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314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CAF3C-71AD-43BC-A428-48B3407E6DC1}" type="datetime1">
              <a:rPr lang="it-IT" smtClean="0"/>
              <a:pPr/>
              <a:t>23/08/2021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90E21-228E-4E93-A423-7483DAAC1BC7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361457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90E21-228E-4E93-A423-7483DAAC1BC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78465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06CF90-8949-40F1-AC91-BCABB42D3E17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BBBC30-F5BF-4935-BF5D-82424C08FE43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CA5FA-4C11-4D91-B456-AC0940FEA5B8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BA7536-8207-46E9-8479-55AD329DD54C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1" name="Casella di testo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3" name="Casella di testo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me sche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53B6C-A279-4876-B311-9321B4A7C103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7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EF973-3CA2-462C-970C-2726B4AAB5A6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lon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Immagin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Immagin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0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testo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6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7" name="Segnaposto testo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40192-E098-472A-A1C8-0E432F0F687F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56C359-172E-4F93-A485-E452C8A2F963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090C6B-736B-402D-9383-81EF95D09684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FC99CB-2E37-4FC6-92E2-7F78637220BB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B2DF02-5060-4F54-9621-2B55CC519BA7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D61F4-EC62-4B9F-BE88-D3364475AAB6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Immagin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B3FD6F-888E-4DB2-8497-5F418E221CCC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43E0A0-BBD9-408A-A57A-1265DA63079A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D6C142-9D77-487A-AC1C-E8FDAD2AA2B2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08F363-FD58-4192-8AF0-82F493D3D16F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03909A-86BB-415D-93F5-10C7266EC802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4B93815D-D02F-4E42-BACD-97777C1FBF50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rde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3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5">
      <vt:lpstr>Calibri</vt:lpstr>
      <vt:lpstr>Calisto MT</vt:lpstr>
      <vt:lpstr>Wingdings 2</vt:lpstr>
      <vt:lpstr>Ardesia</vt:lpstr>
      <vt:lpstr>Presentazione standard di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2021-08-23T07:32:04Z</dcterms:modified>
</cp:coreProperties>
</file>