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3" d="100"/>
          <a:sy n="93" d="100"/>
        </p:scale>
        <p:origin x="18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418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0T06:11:19.620" v="18" actId="790"/>
      <pc:docMkLst>
        <pc:docMk/>
      </pc:docMkLst>
      <pc:sldChg chg="modSp mod modNotes">
        <pc:chgData name="Fake Test User" userId="SID-0" providerId="Test" clId="FakeClientId" dt="2021-08-10T06:10:24.604" v="4" actId="790"/>
        <pc:sldMkLst>
          <pc:docMk/>
          <pc:sldMk cId="2028195316" sldId="256"/>
        </pc:sldMkLst>
        <pc:spChg chg="mod">
          <ac:chgData name="Fake Test User" userId="SID-0" providerId="Test" clId="FakeClientId" dt="2021-08-10T06:10:19.089" v="3" actId="790"/>
          <ac:spMkLst>
            <pc:docMk/>
            <pc:sldMk cId="2028195316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0T06:10:19.089" v="3" actId="790"/>
          <ac:spMkLst>
            <pc:docMk/>
            <pc:sldMk cId="2028195316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0T06:11:12.276" v="16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10T06:10:32.807" v="5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10T06:10:32.807" v="5" actId="790"/>
          <ac:spMkLst>
            <pc:docMk/>
            <pc:sldMasterMk cId="0" sldId="2147483660"/>
            <ac:spMk id="7" creationId="{00000000-0000-0000-0000-000000000000}"/>
          </ac:spMkLst>
        </pc:spChg>
        <pc:spChg chg="mod">
          <ac:chgData name="Fake Test User" userId="SID-0" providerId="Test" clId="FakeClientId" dt="2021-08-10T06:10:32.807" v="5" actId="790"/>
          <ac:spMkLst>
            <pc:docMk/>
            <pc:sldMasterMk cId="0" sldId="2147483660"/>
            <ac:spMk id="8" creationId="{00000000-0000-0000-0000-000000000000}"/>
          </ac:spMkLst>
        </pc:spChg>
        <pc:spChg chg="mod">
          <ac:chgData name="Fake Test User" userId="SID-0" providerId="Test" clId="FakeClientId" dt="2021-08-10T06:10:32.807" v="5" actId="790"/>
          <ac:spMkLst>
            <pc:docMk/>
            <pc:sldMasterMk cId="0" sldId="2147483660"/>
            <ac:spMk id="9" creationId="{00000000-0000-0000-0000-000000000000}"/>
          </ac:spMkLst>
        </pc:spChg>
        <pc:spChg chg="mod">
          <ac:chgData name="Fake Test User" userId="SID-0" providerId="Test" clId="FakeClientId" dt="2021-08-10T06:10:32.807" v="5" actId="790"/>
          <ac:spMkLst>
            <pc:docMk/>
            <pc:sldMasterMk cId="0" sldId="2147483660"/>
            <ac:spMk id="10" creationId="{00000000-0000-0000-0000-000000000000}"/>
          </ac:spMkLst>
        </pc:spChg>
        <pc:spChg chg="mod">
          <ac:chgData name="Fake Test User" userId="SID-0" providerId="Test" clId="FakeClientId" dt="2021-08-10T06:10:32.807" v="5" actId="790"/>
          <ac:spMkLst>
            <pc:docMk/>
            <pc:sldMasterMk cId="0" sldId="2147483660"/>
            <ac:spMk id="11" creationId="{00000000-0000-0000-0000-000000000000}"/>
          </ac:spMkLst>
        </pc:spChg>
        <pc:spChg chg="mod">
          <ac:chgData name="Fake Test User" userId="SID-0" providerId="Test" clId="FakeClientId" dt="2021-08-10T06:10:32.807" v="5" actId="790"/>
          <ac:spMkLst>
            <pc:docMk/>
            <pc:sldMasterMk cId="0" sldId="2147483660"/>
            <ac:spMk id="12" creationId="{00000000-0000-0000-0000-000000000000}"/>
          </ac:spMkLst>
        </pc:spChg>
        <pc:spChg chg="mod">
          <ac:chgData name="Fake Test User" userId="SID-0" providerId="Test" clId="FakeClientId" dt="2021-08-10T06:10:32.807" v="5" actId="790"/>
          <ac:spMkLst>
            <pc:docMk/>
            <pc:sldMasterMk cId="0" sldId="2147483660"/>
            <ac:spMk id="13" creationId="{00000000-0000-0000-0000-000000000000}"/>
          </ac:spMkLst>
        </pc:spChg>
        <pc:spChg chg="mod">
          <ac:chgData name="Fake Test User" userId="SID-0" providerId="Test" clId="FakeClientId" dt="2021-08-10T06:10:32.807" v="5" actId="790"/>
          <ac:spMkLst>
            <pc:docMk/>
            <pc:sldMasterMk cId="0" sldId="2147483660"/>
            <ac:spMk id="14" creationId="{00000000-0000-0000-0000-000000000000}"/>
          </ac:spMkLst>
        </pc:spChg>
        <pc:spChg chg="mod">
          <ac:chgData name="Fake Test User" userId="SID-0" providerId="Test" clId="FakeClientId" dt="2021-08-10T06:10:32.807" v="5" actId="790"/>
          <ac:spMkLst>
            <pc:docMk/>
            <pc:sldMasterMk cId="0" sldId="2147483660"/>
            <ac:spMk id="15" creationId="{00000000-0000-0000-0000-000000000000}"/>
          </ac:spMkLst>
        </pc:spChg>
        <pc:spChg chg="mod">
          <ac:chgData name="Fake Test User" userId="SID-0" providerId="Test" clId="FakeClientId" dt="2021-08-10T06:10:32.807" v="5" actId="790"/>
          <ac:spMkLst>
            <pc:docMk/>
            <pc:sldMasterMk cId="0" sldId="2147483660"/>
            <ac:spMk id="16" creationId="{00000000-0000-0000-0000-000000000000}"/>
          </ac:spMkLst>
        </pc:spChg>
        <pc:spChg chg="mod">
          <ac:chgData name="Fake Test User" userId="SID-0" providerId="Test" clId="FakeClientId" dt="2021-08-10T06:10:32.807" v="5" actId="790"/>
          <ac:spMkLst>
            <pc:docMk/>
            <pc:sldMasterMk cId="0" sldId="2147483660"/>
            <ac:spMk id="17" creationId="{00000000-0000-0000-0000-000000000000}"/>
          </ac:spMkLst>
        </pc:spChg>
        <pc:spChg chg="mod">
          <ac:chgData name="Fake Test User" userId="SID-0" providerId="Test" clId="FakeClientId" dt="2021-08-10T06:10:32.807" v="5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10T06:10:32.807" v="5" actId="790"/>
          <ac:spMkLst>
            <pc:docMk/>
            <pc:sldMasterMk cId="0" sldId="2147483660"/>
            <ac:spMk id="23" creationId="{00000000-0000-0000-0000-000000000000}"/>
          </ac:spMkLst>
        </pc:spChg>
        <pc:sldLayoutChg chg="modSp mod">
          <pc:chgData name="Fake Test User" userId="SID-0" providerId="Test" clId="FakeClientId" dt="2021-08-10T06:10:36.120" v="6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10T06:10:36.120" v="6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06:10:36.120" v="6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0T06:10:36.120" v="6" actId="790"/>
            <ac:spMkLst>
              <pc:docMk/>
              <pc:sldMasterMk cId="0" sldId="2147483660"/>
              <pc:sldLayoutMk cId="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0T06:10:36.120" v="6" actId="790"/>
            <ac:spMkLst>
              <pc:docMk/>
              <pc:sldMasterMk cId="0" sldId="2147483660"/>
              <pc:sldLayoutMk cId="0" sldId="2147483661"/>
              <ac:spMk id="28" creationId="{00000000-0000-0000-0000-000000000000}"/>
            </ac:spMkLst>
          </pc:spChg>
          <pc:spChg chg="mod">
            <ac:chgData name="Fake Test User" userId="SID-0" providerId="Test" clId="FakeClientId" dt="2021-08-10T06:10:36.120" v="6" actId="790"/>
            <ac:spMkLst>
              <pc:docMk/>
              <pc:sldMasterMk cId="0" sldId="2147483660"/>
              <pc:sldLayoutMk cId="0" sldId="2147483661"/>
              <ac:spMk id="29" creationId="{00000000-0000-0000-0000-000000000000}"/>
            </ac:spMkLst>
          </pc:spChg>
          <pc:spChg chg="mod">
            <ac:chgData name="Fake Test User" userId="SID-0" providerId="Test" clId="FakeClientId" dt="2021-08-10T06:10:36.120" v="6" actId="790"/>
            <ac:spMkLst>
              <pc:docMk/>
              <pc:sldMasterMk cId="0" sldId="2147483660"/>
              <pc:sldLayoutMk cId="0" sldId="2147483661"/>
              <ac:spMk id="32" creationId="{00000000-0000-0000-0000-000000000000}"/>
            </ac:spMkLst>
          </pc:spChg>
          <pc:spChg chg="mod">
            <ac:chgData name="Fake Test User" userId="SID-0" providerId="Test" clId="FakeClientId" dt="2021-08-10T06:10:36.120" v="6" actId="790"/>
            <ac:spMkLst>
              <pc:docMk/>
              <pc:sldMasterMk cId="0" sldId="2147483660"/>
              <pc:sldLayoutMk cId="0" sldId="2147483661"/>
              <ac:spMk id="39" creationId="{00000000-0000-0000-0000-000000000000}"/>
            </ac:spMkLst>
          </pc:spChg>
          <pc:spChg chg="mod">
            <ac:chgData name="Fake Test User" userId="SID-0" providerId="Test" clId="FakeClientId" dt="2021-08-10T06:10:36.120" v="6" actId="790"/>
            <ac:spMkLst>
              <pc:docMk/>
              <pc:sldMasterMk cId="0" sldId="2147483660"/>
              <pc:sldLayoutMk cId="0" sldId="2147483661"/>
              <ac:spMk id="40" creationId="{00000000-0000-0000-0000-000000000000}"/>
            </ac:spMkLst>
          </pc:spChg>
          <pc:spChg chg="mod">
            <ac:chgData name="Fake Test User" userId="SID-0" providerId="Test" clId="FakeClientId" dt="2021-08-10T06:10:36.120" v="6" actId="790"/>
            <ac:spMkLst>
              <pc:docMk/>
              <pc:sldMasterMk cId="0" sldId="2147483660"/>
              <pc:sldLayoutMk cId="0" sldId="2147483661"/>
              <ac:spMk id="41" creationId="{00000000-0000-0000-0000-000000000000}"/>
            </ac:spMkLst>
          </pc:spChg>
          <pc:spChg chg="mod">
            <ac:chgData name="Fake Test User" userId="SID-0" providerId="Test" clId="FakeClientId" dt="2021-08-10T06:10:36.120" v="6" actId="790"/>
            <ac:spMkLst>
              <pc:docMk/>
              <pc:sldMasterMk cId="0" sldId="2147483660"/>
              <pc:sldLayoutMk cId="0" sldId="2147483661"/>
              <ac:spMk id="42" creationId="{00000000-0000-0000-0000-000000000000}"/>
            </ac:spMkLst>
          </pc:spChg>
          <pc:spChg chg="mod">
            <ac:chgData name="Fake Test User" userId="SID-0" providerId="Test" clId="FakeClientId" dt="2021-08-10T06:10:36.120" v="6" actId="790"/>
            <ac:spMkLst>
              <pc:docMk/>
              <pc:sldMasterMk cId="0" sldId="2147483660"/>
              <pc:sldLayoutMk cId="0" sldId="2147483661"/>
              <ac:spMk id="56" creationId="{00000000-0000-0000-0000-000000000000}"/>
            </ac:spMkLst>
          </pc:spChg>
          <pc:spChg chg="mod">
            <ac:chgData name="Fake Test User" userId="SID-0" providerId="Test" clId="FakeClientId" dt="2021-08-10T06:10:36.120" v="6" actId="790"/>
            <ac:spMkLst>
              <pc:docMk/>
              <pc:sldMasterMk cId="0" sldId="2147483660"/>
              <pc:sldLayoutMk cId="0" sldId="2147483661"/>
              <ac:spMk id="65" creationId="{00000000-0000-0000-0000-000000000000}"/>
            </ac:spMkLst>
          </pc:spChg>
          <pc:spChg chg="mod">
            <ac:chgData name="Fake Test User" userId="SID-0" providerId="Test" clId="FakeClientId" dt="2021-08-10T06:10:36.120" v="6" actId="790"/>
            <ac:spMkLst>
              <pc:docMk/>
              <pc:sldMasterMk cId="0" sldId="2147483660"/>
              <pc:sldLayoutMk cId="0" sldId="2147483661"/>
              <ac:spMk id="66" creationId="{00000000-0000-0000-0000-000000000000}"/>
            </ac:spMkLst>
          </pc:spChg>
          <pc:spChg chg="mod">
            <ac:chgData name="Fake Test User" userId="SID-0" providerId="Test" clId="FakeClientId" dt="2021-08-10T06:10:36.120" v="6" actId="790"/>
            <ac:spMkLst>
              <pc:docMk/>
              <pc:sldMasterMk cId="0" sldId="2147483660"/>
              <pc:sldLayoutMk cId="0" sldId="2147483661"/>
              <ac:spMk id="6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6:10:39.214" v="7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10T06:10:39.214" v="7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6:10:39.214" v="7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6:10:39.214" v="7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6:10:39.214" v="7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6:10:39.214" v="7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6:10:43.917" v="8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10T06:10:43.917" v="8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6:10:43.917" v="8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6:10:43.917" v="8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6:10:43.917" v="8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6:10:43.917" v="8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6:10:43.917" v="8" actId="790"/>
            <ac:spMkLst>
              <pc:docMk/>
              <pc:sldMasterMk cId="0" sldId="2147483660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06:10:43.917" v="8" actId="790"/>
            <ac:spMkLst>
              <pc:docMk/>
              <pc:sldMasterMk cId="0" sldId="2147483660"/>
              <pc:sldLayoutMk cId="0" sldId="2147483663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06:10:43.917" v="8" actId="790"/>
            <ac:spMkLst>
              <pc:docMk/>
              <pc:sldMasterMk cId="0" sldId="2147483660"/>
              <pc:sldLayoutMk cId="0" sldId="2147483663"/>
              <ac:spMk id="9" creationId="{00000000-0000-0000-0000-000000000000}"/>
            </ac:spMkLst>
          </pc:spChg>
          <pc:spChg chg="mod">
            <ac:chgData name="Fake Test User" userId="SID-0" providerId="Test" clId="FakeClientId" dt="2021-08-10T06:10:43.917" v="8" actId="790"/>
            <ac:spMkLst>
              <pc:docMk/>
              <pc:sldMasterMk cId="0" sldId="2147483660"/>
              <pc:sldLayoutMk cId="0" sldId="2147483663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0T06:10:43.917" v="8" actId="790"/>
            <ac:spMkLst>
              <pc:docMk/>
              <pc:sldMasterMk cId="0" sldId="2147483660"/>
              <pc:sldLayoutMk cId="0" sldId="2147483663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0T06:10:43.917" v="8" actId="790"/>
            <ac:spMkLst>
              <pc:docMk/>
              <pc:sldMasterMk cId="0" sldId="2147483660"/>
              <pc:sldLayoutMk cId="0" sldId="2147483663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0T06:10:43.917" v="8" actId="790"/>
            <ac:spMkLst>
              <pc:docMk/>
              <pc:sldMasterMk cId="0" sldId="2147483660"/>
              <pc:sldLayoutMk cId="0" sldId="2147483663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0T06:10:43.917" v="8" actId="790"/>
            <ac:spMkLst>
              <pc:docMk/>
              <pc:sldMasterMk cId="0" sldId="2147483660"/>
              <pc:sldLayoutMk cId="0" sldId="2147483663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0T06:10:43.917" v="8" actId="790"/>
            <ac:spMkLst>
              <pc:docMk/>
              <pc:sldMasterMk cId="0" sldId="2147483660"/>
              <pc:sldLayoutMk cId="0" sldId="2147483663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0T06:10:43.917" v="8" actId="790"/>
            <ac:spMkLst>
              <pc:docMk/>
              <pc:sldMasterMk cId="0" sldId="2147483660"/>
              <pc:sldLayoutMk cId="0" sldId="2147483663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0T06:10:43.917" v="8" actId="790"/>
            <ac:spMkLst>
              <pc:docMk/>
              <pc:sldMasterMk cId="0" sldId="2147483660"/>
              <pc:sldLayoutMk cId="0" sldId="2147483663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0T06:10:43.917" v="8" actId="790"/>
            <ac:spMkLst>
              <pc:docMk/>
              <pc:sldMasterMk cId="0" sldId="2147483660"/>
              <pc:sldLayoutMk cId="0" sldId="2147483663"/>
              <ac:spMk id="18" creationId="{00000000-0000-0000-0000-000000000000}"/>
            </ac:spMkLst>
          </pc:spChg>
          <pc:spChg chg="mod">
            <ac:chgData name="Fake Test User" userId="SID-0" providerId="Test" clId="FakeClientId" dt="2021-08-10T06:10:43.917" v="8" actId="790"/>
            <ac:spMkLst>
              <pc:docMk/>
              <pc:sldMasterMk cId="0" sldId="2147483660"/>
              <pc:sldLayoutMk cId="0" sldId="2147483663"/>
              <ac:spMk id="19" creationId="{00000000-0000-0000-0000-000000000000}"/>
            </ac:spMkLst>
          </pc:spChg>
          <pc:spChg chg="mod">
            <ac:chgData name="Fake Test User" userId="SID-0" providerId="Test" clId="FakeClientId" dt="2021-08-10T06:10:43.917" v="8" actId="790"/>
            <ac:spMkLst>
              <pc:docMk/>
              <pc:sldMasterMk cId="0" sldId="2147483660"/>
              <pc:sldLayoutMk cId="0" sldId="2147483663"/>
              <ac:spMk id="20" creationId="{00000000-0000-0000-0000-000000000000}"/>
            </ac:spMkLst>
          </pc:spChg>
          <pc:spChg chg="mod">
            <ac:chgData name="Fake Test User" userId="SID-0" providerId="Test" clId="FakeClientId" dt="2021-08-10T06:10:43.917" v="8" actId="790"/>
            <ac:spMkLst>
              <pc:docMk/>
              <pc:sldMasterMk cId="0" sldId="2147483660"/>
              <pc:sldLayoutMk cId="0" sldId="2147483663"/>
              <ac:spMk id="21" creationId="{00000000-0000-0000-0000-000000000000}"/>
            </ac:spMkLst>
          </pc:spChg>
          <pc:spChg chg="mod">
            <ac:chgData name="Fake Test User" userId="SID-0" providerId="Test" clId="FakeClientId" dt="2021-08-10T06:10:43.917" v="8" actId="790"/>
            <ac:spMkLst>
              <pc:docMk/>
              <pc:sldMasterMk cId="0" sldId="2147483660"/>
              <pc:sldLayoutMk cId="0" sldId="2147483663"/>
              <ac:spMk id="22" creationId="{00000000-0000-0000-0000-000000000000}"/>
            </ac:spMkLst>
          </pc:spChg>
          <pc:spChg chg="mod">
            <ac:chgData name="Fake Test User" userId="SID-0" providerId="Test" clId="FakeClientId" dt="2021-08-10T06:10:43.917" v="8" actId="790"/>
            <ac:spMkLst>
              <pc:docMk/>
              <pc:sldMasterMk cId="0" sldId="2147483660"/>
              <pc:sldLayoutMk cId="0" sldId="2147483663"/>
              <ac:spMk id="23" creationId="{00000000-0000-0000-0000-000000000000}"/>
            </ac:spMkLst>
          </pc:spChg>
          <pc:spChg chg="mod">
            <ac:chgData name="Fake Test User" userId="SID-0" providerId="Test" clId="FakeClientId" dt="2021-08-10T06:10:43.917" v="8" actId="790"/>
            <ac:spMkLst>
              <pc:docMk/>
              <pc:sldMasterMk cId="0" sldId="2147483660"/>
              <pc:sldLayoutMk cId="0" sldId="2147483663"/>
              <ac:spMk id="24" creationId="{00000000-0000-0000-0000-000000000000}"/>
            </ac:spMkLst>
          </pc:spChg>
          <pc:spChg chg="mod">
            <ac:chgData name="Fake Test User" userId="SID-0" providerId="Test" clId="FakeClientId" dt="2021-08-10T06:10:43.917" v="8" actId="790"/>
            <ac:spMkLst>
              <pc:docMk/>
              <pc:sldMasterMk cId="0" sldId="2147483660"/>
              <pc:sldLayoutMk cId="0" sldId="2147483663"/>
              <ac:spMk id="25" creationId="{00000000-0000-0000-0000-000000000000}"/>
            </ac:spMkLst>
          </pc:spChg>
          <pc:spChg chg="mod">
            <ac:chgData name="Fake Test User" userId="SID-0" providerId="Test" clId="FakeClientId" dt="2021-08-10T06:10:43.917" v="8" actId="790"/>
            <ac:spMkLst>
              <pc:docMk/>
              <pc:sldMasterMk cId="0" sldId="2147483660"/>
              <pc:sldLayoutMk cId="0" sldId="2147483663"/>
              <ac:spMk id="26" creationId="{00000000-0000-0000-0000-000000000000}"/>
            </ac:spMkLst>
          </pc:spChg>
          <pc:spChg chg="mod">
            <ac:chgData name="Fake Test User" userId="SID-0" providerId="Test" clId="FakeClientId" dt="2021-08-10T06:10:43.917" v="8" actId="790"/>
            <ac:spMkLst>
              <pc:docMk/>
              <pc:sldMasterMk cId="0" sldId="2147483660"/>
              <pc:sldLayoutMk cId="0" sldId="2147483663"/>
              <ac:spMk id="2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6:10:47.057" v="9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10T06:10:47.057" v="9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6:10:47.057" v="9" actId="790"/>
            <ac:spMkLst>
              <pc:docMk/>
              <pc:sldMasterMk cId="0" sldId="2147483660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6:10:47.057" v="9" actId="790"/>
            <ac:spMkLst>
              <pc:docMk/>
              <pc:sldMasterMk cId="0" sldId="2147483660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6:10:47.057" v="9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6:10:47.057" v="9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6:10:47.057" v="9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6:10:51.042" v="10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10T06:10:51.042" v="10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6:10:51.042" v="10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6:10:51.042" v="10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6:10:51.042" v="10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6:10:51.042" v="10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6:10:51.042" v="10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06:10:51.042" v="10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06:10:51.042" v="10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  <pc:spChg chg="mod">
            <ac:chgData name="Fake Test User" userId="SID-0" providerId="Test" clId="FakeClientId" dt="2021-08-10T06:10:51.042" v="10" actId="790"/>
            <ac:spMkLst>
              <pc:docMk/>
              <pc:sldMasterMk cId="0" sldId="2147483660"/>
              <pc:sldLayoutMk cId="0" sldId="2147483665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0T06:10:51.042" v="10" actId="790"/>
            <ac:spMkLst>
              <pc:docMk/>
              <pc:sldMasterMk cId="0" sldId="2147483660"/>
              <pc:sldLayoutMk cId="0" sldId="2147483665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0T06:10:51.042" v="10" actId="790"/>
            <ac:spMkLst>
              <pc:docMk/>
              <pc:sldMasterMk cId="0" sldId="2147483660"/>
              <pc:sldLayoutMk cId="0" sldId="2147483665"/>
              <ac:spMk id="18" creationId="{00000000-0000-0000-0000-000000000000}"/>
            </ac:spMkLst>
          </pc:spChg>
          <pc:spChg chg="mod">
            <ac:chgData name="Fake Test User" userId="SID-0" providerId="Test" clId="FakeClientId" dt="2021-08-10T06:10:51.042" v="10" actId="790"/>
            <ac:spMkLst>
              <pc:docMk/>
              <pc:sldMasterMk cId="0" sldId="2147483660"/>
              <pc:sldLayoutMk cId="0" sldId="2147483665"/>
              <ac:spMk id="19" creationId="{00000000-0000-0000-0000-000000000000}"/>
            </ac:spMkLst>
          </pc:spChg>
          <pc:spChg chg="mod">
            <ac:chgData name="Fake Test User" userId="SID-0" providerId="Test" clId="FakeClientId" dt="2021-08-10T06:10:51.042" v="10" actId="790"/>
            <ac:spMkLst>
              <pc:docMk/>
              <pc:sldMasterMk cId="0" sldId="2147483660"/>
              <pc:sldLayoutMk cId="0" sldId="2147483665"/>
              <ac:spMk id="20" creationId="{00000000-0000-0000-0000-000000000000}"/>
            </ac:spMkLst>
          </pc:spChg>
          <pc:spChg chg="mod">
            <ac:chgData name="Fake Test User" userId="SID-0" providerId="Test" clId="FakeClientId" dt="2021-08-10T06:10:51.042" v="10" actId="790"/>
            <ac:spMkLst>
              <pc:docMk/>
              <pc:sldMasterMk cId="0" sldId="2147483660"/>
              <pc:sldLayoutMk cId="0" sldId="2147483665"/>
              <ac:spMk id="21" creationId="{00000000-0000-0000-0000-000000000000}"/>
            </ac:spMkLst>
          </pc:spChg>
          <pc:spChg chg="mod">
            <ac:chgData name="Fake Test User" userId="SID-0" providerId="Test" clId="FakeClientId" dt="2021-08-10T06:10:51.042" v="10" actId="790"/>
            <ac:spMkLst>
              <pc:docMk/>
              <pc:sldMasterMk cId="0" sldId="2147483660"/>
              <pc:sldLayoutMk cId="0" sldId="2147483665"/>
              <ac:spMk id="22" creationId="{00000000-0000-0000-0000-000000000000}"/>
            </ac:spMkLst>
          </pc:spChg>
          <pc:spChg chg="mod">
            <ac:chgData name="Fake Test User" userId="SID-0" providerId="Test" clId="FakeClientId" dt="2021-08-10T06:10:51.042" v="10" actId="790"/>
            <ac:spMkLst>
              <pc:docMk/>
              <pc:sldMasterMk cId="0" sldId="2147483660"/>
              <pc:sldLayoutMk cId="0" sldId="2147483665"/>
              <ac:spMk id="25" creationId="{00000000-0000-0000-0000-000000000000}"/>
            </ac:spMkLst>
          </pc:spChg>
          <pc:spChg chg="mod">
            <ac:chgData name="Fake Test User" userId="SID-0" providerId="Test" clId="FakeClientId" dt="2021-08-10T06:10:51.042" v="10" actId="790"/>
            <ac:spMkLst>
              <pc:docMk/>
              <pc:sldMasterMk cId="0" sldId="2147483660"/>
              <pc:sldLayoutMk cId="0" sldId="2147483665"/>
              <ac:spMk id="29" creationId="{00000000-0000-0000-0000-000000000000}"/>
            </ac:spMkLst>
          </pc:spChg>
          <pc:spChg chg="mod">
            <ac:chgData name="Fake Test User" userId="SID-0" providerId="Test" clId="FakeClientId" dt="2021-08-10T06:10:51.042" v="10" actId="790"/>
            <ac:spMkLst>
              <pc:docMk/>
              <pc:sldMasterMk cId="0" sldId="2147483660"/>
              <pc:sldLayoutMk cId="0" sldId="2147483665"/>
              <ac:spMk id="3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6:10:54.261" v="11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10T06:10:54.261" v="11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6:10:54.261" v="11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6:10:54.261" v="11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6:10:54.261" v="11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6:10:57.932" v="12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10T06:10:57.932" v="12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6:10:57.932" v="12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6:10:57.932" v="12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6:11:01.292" v="13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10T06:11:01.292" v="13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6:11:01.292" v="13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6:11:01.292" v="13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6:11:01.292" v="13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6:11:01.292" v="13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6:11:01.292" v="13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6:11:05.182" v="14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10T06:11:05.182" v="14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6:11:05.182" v="14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6:11:05.182" v="14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6:11:05.182" v="14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6:11:05.182" v="14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6:11:05.182" v="14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06:11:05.182" v="14" actId="790"/>
            <ac:spMkLst>
              <pc:docMk/>
              <pc:sldMasterMk cId="0" sldId="2147483660"/>
              <pc:sldLayoutMk cId="0" sldId="2147483669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6:11:08.386" v="15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10T06:11:08.386" v="15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6:11:08.386" v="15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6:11:08.386" v="15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6:11:08.386" v="15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6:11:08.386" v="15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6:11:12.276" v="16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10T06:11:12.276" v="16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6:11:12.276" v="16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6:11:12.276" v="16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6:11:12.276" v="16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6:11:12.276" v="16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F25DA54A-4809-4691-9B6A-14BDCF6C4E5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381AA4D-38EE-4B15-B956-589069210B9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6C678F-58D3-4CD4-B470-2C9A7066E9B7}" type="datetimeFigureOut">
              <a:rPr lang="it-IT" smtClean="0"/>
              <a:t>10/08/2021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707DF44-3073-499C-AAB8-75E85064F6E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76B45EE-4699-4F56-B3F8-0F5DC4C9642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B891E1-CC5C-456B-A3F2-F376B7C4D4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0463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35A2F-4F60-4120-B6C1-89123ED6CEA3}" type="datetimeFigureOut">
              <a:rPr lang="it-IT" noProof="0" smtClean="0"/>
              <a:t>10/08/2021</a:t>
            </a:fld>
            <a:endParaRPr lang="it-IT" noProof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lo stile del titolo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A96A8D-E7CC-45B4-9030-9CD7DBBE2A91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9045727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A96A8D-E7CC-45B4-9030-9CD7DBBE2A91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534252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  <a:endParaRPr kumimoji="0" lang="it-IT" noProof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it-IT" noProof="0"/>
              <a:t>Fare clic per modificare lo stile del titolo</a:t>
            </a:r>
          </a:p>
          <a:p>
            <a:pPr lvl="1" rtl="0" eaLnBrk="1" latinLnBrk="0" hangingPunct="1"/>
            <a:r>
              <a:rPr lang="it-IT" noProof="0"/>
              <a:t>Secondo livello</a:t>
            </a:r>
          </a:p>
          <a:p>
            <a:pPr lvl="2" rtl="0" eaLnBrk="1" latinLnBrk="0" hangingPunct="1"/>
            <a:r>
              <a:rPr lang="it-IT" noProof="0"/>
              <a:t>Terzo livello</a:t>
            </a:r>
          </a:p>
          <a:p>
            <a:pPr lvl="3" rtl="0" eaLnBrk="1" latinLnBrk="0" hangingPunct="1"/>
            <a:r>
              <a:rPr lang="it-IT" noProof="0"/>
              <a:t>Quarto livello</a:t>
            </a:r>
          </a:p>
          <a:p>
            <a:pPr lvl="4" rtl="0" eaLnBrk="1" latinLnBrk="0" hangingPunct="1"/>
            <a:r>
              <a:rPr lang="it-IT" noProof="0"/>
              <a:t>Quinto livello</a:t>
            </a:r>
            <a:endParaRPr kumimoji="0" lang="it-IT" noProof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B481CCA6-FB6D-4F4E-B222-B2F87DB357B1}" type="datetime1">
              <a:rPr lang="it-IT" noProof="0" smtClean="0"/>
              <a:t>10/08/2021</a:t>
            </a:fld>
            <a:endParaRPr lang="it-IT" sz="1100" noProof="0">
              <a:solidFill>
                <a:schemeClr val="tx2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it-IT" sz="1100" noProof="0">
              <a:solidFill>
                <a:schemeClr val="tx2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it-IT" noProof="0" smtClean="0"/>
              <a:pPr algn="l" eaLnBrk="1" latinLnBrk="0" hangingPunct="1"/>
              <a:t>‹N›</a:t>
            </a:fld>
            <a:endParaRPr kumimoji="0" lang="it-IT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5958E81F-649D-4D81-875C-A2D8F5D03816}" type="datetime1">
              <a:rPr lang="it-IT" noProof="0" smtClean="0"/>
              <a:t>10/08/2021</a:t>
            </a:fld>
            <a:endParaRPr lang="it-IT" sz="1100" noProof="0">
              <a:solidFill>
                <a:schemeClr val="tx2"/>
              </a:solidFill>
            </a:endParaRPr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it-IT" sz="1100" noProof="0">
              <a:solidFill>
                <a:schemeClr val="tx2"/>
              </a:solidFill>
            </a:endParaRPr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it-IT" noProof="0" smtClean="0"/>
              <a:pPr algn="l" eaLnBrk="1" latinLnBrk="0" hangingPunct="1"/>
              <a:t>‹N›</a:t>
            </a:fld>
            <a:endParaRPr kumimoji="0" lang="it-IT" sz="1200" noProof="0">
              <a:solidFill>
                <a:schemeClr val="tx2"/>
              </a:solidFill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noProof="0"/>
          </a:p>
        </p:txBody>
      </p:sp>
      <p:sp>
        <p:nvSpPr>
          <p:cNvPr id="39" name="Rettango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noProof="0"/>
          </a:p>
        </p:txBody>
      </p:sp>
      <p:sp>
        <p:nvSpPr>
          <p:cNvPr id="40" name="Rettango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noProof="0"/>
          </a:p>
        </p:txBody>
      </p:sp>
      <p:sp>
        <p:nvSpPr>
          <p:cNvPr id="41" name="Rettango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noProof="0"/>
          </a:p>
        </p:txBody>
      </p:sp>
      <p:sp>
        <p:nvSpPr>
          <p:cNvPr id="42" name="Rettango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noProof="0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 rtlCol="0"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pPr rtl="0"/>
            <a:r>
              <a:rPr lang="it-IT" noProof="0"/>
              <a:t>Fare clic per modificare lo stile del titolo dello schema</a:t>
            </a:r>
            <a:endParaRPr kumimoji="0" lang="it-IT" noProof="0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rtlCol="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rtl="0"/>
            <a:r>
              <a:rPr lang="it-IT" noProof="0"/>
              <a:t>Fare clic per modificare lo stile del sottotitolo dello schema</a:t>
            </a:r>
          </a:p>
        </p:txBody>
      </p:sp>
      <p:sp>
        <p:nvSpPr>
          <p:cNvPr id="56" name="Rettango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noProof="0"/>
          </a:p>
        </p:txBody>
      </p:sp>
      <p:sp>
        <p:nvSpPr>
          <p:cNvPr id="65" name="Rettango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noProof="0"/>
          </a:p>
        </p:txBody>
      </p:sp>
      <p:sp>
        <p:nvSpPr>
          <p:cNvPr id="66" name="Rettango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noProof="0"/>
          </a:p>
        </p:txBody>
      </p:sp>
      <p:sp>
        <p:nvSpPr>
          <p:cNvPr id="67" name="Rettango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rtlCol="0" anchor="ctr"/>
          <a:lstStyle/>
          <a:p>
            <a:pPr rtl="0"/>
            <a:r>
              <a:rPr lang="it-IT" noProof="0"/>
              <a:t>Fare clic per modificare lo stile del titolo</a:t>
            </a:r>
            <a:endParaRPr kumimoji="0" lang="it-IT" noProof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274639"/>
            <a:ext cx="58674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it-IT" noProof="0"/>
              <a:t>Fare clic per modificare lo stile del titolo</a:t>
            </a:r>
          </a:p>
          <a:p>
            <a:pPr lvl="1" rtl="0" eaLnBrk="1" latinLnBrk="0" hangingPunct="1"/>
            <a:r>
              <a:rPr lang="it-IT" noProof="0"/>
              <a:t>Secondo livello</a:t>
            </a:r>
          </a:p>
          <a:p>
            <a:pPr lvl="2" rtl="0" eaLnBrk="1" latinLnBrk="0" hangingPunct="1"/>
            <a:r>
              <a:rPr lang="it-IT" noProof="0"/>
              <a:t>Terzo livello</a:t>
            </a:r>
          </a:p>
          <a:p>
            <a:pPr lvl="3" rtl="0" eaLnBrk="1" latinLnBrk="0" hangingPunct="1"/>
            <a:r>
              <a:rPr lang="it-IT" noProof="0"/>
              <a:t>Quarto livello</a:t>
            </a:r>
          </a:p>
          <a:p>
            <a:pPr lvl="4" rtl="0" eaLnBrk="1" latinLnBrk="0" hangingPunct="1"/>
            <a:r>
              <a:rPr lang="it-IT" noProof="0"/>
              <a:t>Quinto livello</a:t>
            </a:r>
            <a:endParaRPr kumimoji="0" lang="it-IT" noProof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9DFC2560-3075-4567-A762-BBD6FFFD6E5C}" type="datetime1">
              <a:rPr lang="it-IT" noProof="0" smtClean="0"/>
              <a:t>10/08/2021</a:t>
            </a:fld>
            <a:endParaRPr lang="it-IT" sz="1100" noProof="0">
              <a:solidFill>
                <a:schemeClr val="tx2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it-IT" sz="1100" noProof="0">
              <a:solidFill>
                <a:schemeClr val="tx2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it-IT" noProof="0" smtClean="0"/>
              <a:pPr algn="l" eaLnBrk="1" latinLnBrk="0" hangingPunct="1"/>
              <a:t>‹N›</a:t>
            </a:fld>
            <a:endParaRPr kumimoji="0" lang="it-IT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  <a:endParaRPr kumimoji="0" lang="it-IT" noProof="0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it-IT" noProof="0"/>
              <a:t>Fare clic per modificare lo stile del titolo</a:t>
            </a:r>
          </a:p>
          <a:p>
            <a:pPr lvl="1" rtl="0" eaLnBrk="1" latinLnBrk="0" hangingPunct="1"/>
            <a:r>
              <a:rPr lang="it-IT" noProof="0"/>
              <a:t>Secondo livello</a:t>
            </a:r>
          </a:p>
          <a:p>
            <a:pPr lvl="2" rtl="0" eaLnBrk="1" latinLnBrk="0" hangingPunct="1"/>
            <a:r>
              <a:rPr lang="it-IT" noProof="0"/>
              <a:t>Terzo livello</a:t>
            </a:r>
          </a:p>
          <a:p>
            <a:pPr lvl="3" rtl="0" eaLnBrk="1" latinLnBrk="0" hangingPunct="1"/>
            <a:r>
              <a:rPr lang="it-IT" noProof="0"/>
              <a:t>Quarto livello</a:t>
            </a:r>
          </a:p>
          <a:p>
            <a:pPr lvl="4" rtl="0" eaLnBrk="1" latinLnBrk="0" hangingPunct="1"/>
            <a:r>
              <a:rPr lang="it-IT" noProof="0"/>
              <a:t>Quinto livello</a:t>
            </a:r>
            <a:endParaRPr kumimoji="0" lang="it-IT" noProof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F4038DB8-04B4-4DC5-96DB-62FCD0581B20}" type="datetime1">
              <a:rPr lang="it-IT" noProof="0" smtClean="0"/>
              <a:t>10/08/2021</a:t>
            </a:fld>
            <a:endParaRPr lang="it-IT" sz="1100" noProof="0">
              <a:solidFill>
                <a:schemeClr val="tx2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it-IT" sz="1100" noProof="0">
              <a:solidFill>
                <a:schemeClr val="tx2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it-IT" noProof="0" smtClean="0"/>
              <a:pPr algn="l" eaLnBrk="1" latinLnBrk="0" hangingPunct="1"/>
              <a:t>‹N›</a:t>
            </a:fld>
            <a:endParaRPr kumimoji="0" lang="it-IT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igura a mano libera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it-IT" noProof="0"/>
          </a:p>
        </p:txBody>
      </p:sp>
      <p:sp>
        <p:nvSpPr>
          <p:cNvPr id="15" name="Figura a mano libera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it-IT" noProof="0"/>
          </a:p>
        </p:txBody>
      </p:sp>
      <p:sp>
        <p:nvSpPr>
          <p:cNvPr id="13" name="Figura a mano libera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it-IT" noProof="0"/>
          </a:p>
        </p:txBody>
      </p:sp>
      <p:sp>
        <p:nvSpPr>
          <p:cNvPr id="16" name="Figura a mano libera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it-IT" noProof="0"/>
          </a:p>
        </p:txBody>
      </p:sp>
      <p:sp>
        <p:nvSpPr>
          <p:cNvPr id="17" name="Figura a mano libera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it-IT" noProof="0"/>
          </a:p>
        </p:txBody>
      </p:sp>
      <p:sp>
        <p:nvSpPr>
          <p:cNvPr id="18" name="Figura a mano libera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it-IT" noProof="0"/>
          </a:p>
        </p:txBody>
      </p:sp>
      <p:sp>
        <p:nvSpPr>
          <p:cNvPr id="19" name="Figura a mano libera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it-IT" noProof="0"/>
          </a:p>
        </p:txBody>
      </p:sp>
      <p:sp>
        <p:nvSpPr>
          <p:cNvPr id="20" name="Figura a mano libera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it-IT" noProof="0"/>
          </a:p>
        </p:txBody>
      </p:sp>
      <p:sp>
        <p:nvSpPr>
          <p:cNvPr id="21" name="Figura a mano libera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it-IT" noProof="0"/>
          </a:p>
        </p:txBody>
      </p:sp>
      <p:sp>
        <p:nvSpPr>
          <p:cNvPr id="22" name="Figura a mano libera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it-IT" noProof="0"/>
          </a:p>
        </p:txBody>
      </p:sp>
      <p:sp>
        <p:nvSpPr>
          <p:cNvPr id="23" name="Figura a mano libera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it-IT" noProof="0"/>
          </a:p>
        </p:txBody>
      </p:sp>
      <p:sp>
        <p:nvSpPr>
          <p:cNvPr id="24" name="Figura a mano libera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it-IT" noProof="0"/>
          </a:p>
        </p:txBody>
      </p:sp>
      <p:sp>
        <p:nvSpPr>
          <p:cNvPr id="25" name="Figura a mano libera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it-IT" noProof="0"/>
          </a:p>
        </p:txBody>
      </p:sp>
      <p:sp>
        <p:nvSpPr>
          <p:cNvPr id="26" name="Figura a mano libera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it-IT" noProof="0"/>
          </a:p>
        </p:txBody>
      </p:sp>
      <p:sp>
        <p:nvSpPr>
          <p:cNvPr id="27" name="Figura a mano libera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it-IT" noProof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rtlCol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rtl="0" eaLnBrk="1" latinLnBrk="0" hangingPunct="1"/>
            <a:r>
              <a:rPr lang="it-IT" noProof="0"/>
              <a:t>Fare clic per modificare lo stile del titolo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4B032947-AFF9-42FA-8708-F7686D9C3E50}" type="datetime1">
              <a:rPr lang="it-IT" noProof="0" smtClean="0"/>
              <a:t>10/08/2021</a:t>
            </a:fld>
            <a:endParaRPr lang="it-IT" sz="1100" noProof="0">
              <a:solidFill>
                <a:schemeClr val="tx2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it-IT" sz="1100" noProof="0">
              <a:solidFill>
                <a:schemeClr val="tx2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it-IT" noProof="0" smtClean="0"/>
              <a:pPr algn="l" eaLnBrk="1" latinLnBrk="0" hangingPunct="1"/>
              <a:t>‹N›</a:t>
            </a:fld>
            <a:endParaRPr kumimoji="0" lang="it-IT" sz="1200" noProof="0">
              <a:solidFill>
                <a:schemeClr val="tx2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noProof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 rtlCol="0"/>
          <a:lstStyle>
            <a:lvl1pPr algn="l">
              <a:buNone/>
              <a:defRPr sz="3800" b="0" cap="none" spc="-150" baseline="0"/>
            </a:lvl1pPr>
            <a:extLst/>
          </a:lstStyle>
          <a:p>
            <a:pPr rtl="0"/>
            <a:r>
              <a:rPr lang="it-IT" noProof="0"/>
              <a:t>Fare clic per modificare lo stile del titolo</a:t>
            </a:r>
            <a:endParaRPr kumimoji="0" lang="it-IT" noProof="0"/>
          </a:p>
        </p:txBody>
      </p:sp>
      <p:sp>
        <p:nvSpPr>
          <p:cNvPr id="8" name="Rettango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noProof="0"/>
          </a:p>
        </p:txBody>
      </p:sp>
      <p:sp>
        <p:nvSpPr>
          <p:cNvPr id="9" name="Rettango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noProof="0"/>
          </a:p>
        </p:txBody>
      </p:sp>
      <p:sp>
        <p:nvSpPr>
          <p:cNvPr id="10" name="Rettango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noProof="0"/>
          </a:p>
        </p:txBody>
      </p:sp>
      <p:sp>
        <p:nvSpPr>
          <p:cNvPr id="11" name="Rettango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noProof="0"/>
          </a:p>
        </p:txBody>
      </p:sp>
      <p:sp>
        <p:nvSpPr>
          <p:cNvPr id="12" name="Rettango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Contenuto d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  <a:endParaRPr kumimoji="0" lang="it-IT" noProof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 hasCustomPrompt="1"/>
          </p:nvPr>
        </p:nvSpPr>
        <p:spPr>
          <a:xfrm>
            <a:off x="464344" y="1770501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it-IT" noProof="0"/>
              <a:t>Fare clic per modificare lo stile del titolo</a:t>
            </a:r>
          </a:p>
          <a:p>
            <a:pPr lvl="1" rtl="0" eaLnBrk="1" latinLnBrk="0" hangingPunct="1"/>
            <a:r>
              <a:rPr lang="it-IT" noProof="0"/>
              <a:t>Secondo livello</a:t>
            </a:r>
          </a:p>
          <a:p>
            <a:pPr lvl="2" rtl="0" eaLnBrk="1" latinLnBrk="0" hangingPunct="1"/>
            <a:r>
              <a:rPr lang="it-IT" noProof="0"/>
              <a:t>Terzo livello</a:t>
            </a:r>
          </a:p>
          <a:p>
            <a:pPr lvl="3" rtl="0" eaLnBrk="1" latinLnBrk="0" hangingPunct="1"/>
            <a:r>
              <a:rPr lang="it-IT" noProof="0"/>
              <a:t>Quarto livello</a:t>
            </a:r>
          </a:p>
          <a:p>
            <a:pPr lvl="4" rtl="0" eaLnBrk="1" latinLnBrk="0" hangingPunct="1"/>
            <a:r>
              <a:rPr lang="it-IT" noProof="0"/>
              <a:t>Quinto livello</a:t>
            </a:r>
            <a:endParaRPr kumimoji="0" lang="it-IT" noProof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4655344" y="1770501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it-IT" noProof="0"/>
              <a:t>Fare clic per modificare lo stile del titolo</a:t>
            </a:r>
          </a:p>
          <a:p>
            <a:pPr lvl="1" rtl="0" eaLnBrk="1" latinLnBrk="0" hangingPunct="1"/>
            <a:r>
              <a:rPr lang="it-IT" noProof="0"/>
              <a:t>Secondo livello</a:t>
            </a:r>
          </a:p>
          <a:p>
            <a:pPr lvl="2" rtl="0" eaLnBrk="1" latinLnBrk="0" hangingPunct="1"/>
            <a:r>
              <a:rPr lang="it-IT" noProof="0"/>
              <a:t>Terzo livello</a:t>
            </a:r>
          </a:p>
          <a:p>
            <a:pPr lvl="3" rtl="0" eaLnBrk="1" latinLnBrk="0" hangingPunct="1"/>
            <a:r>
              <a:rPr lang="it-IT" noProof="0"/>
              <a:t>Quarto livello</a:t>
            </a:r>
          </a:p>
          <a:p>
            <a:pPr lvl="4" rtl="0" eaLnBrk="1" latinLnBrk="0" hangingPunct="1"/>
            <a:r>
              <a:rPr lang="it-IT" noProof="0"/>
              <a:t>Quinto livello</a:t>
            </a:r>
            <a:endParaRPr kumimoji="0" lang="it-IT" noProof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6A489D5A-8B34-4A7B-8909-E74591334188}" type="datetime1">
              <a:rPr lang="it-IT" noProof="0" smtClean="0"/>
              <a:t>10/08/2021</a:t>
            </a:fld>
            <a:endParaRPr lang="it-IT" sz="1100" noProof="0">
              <a:solidFill>
                <a:schemeClr val="tx2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it-IT" sz="1100" noProof="0">
              <a:solidFill>
                <a:schemeClr val="tx2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it-IT" noProof="0" smtClean="0"/>
              <a:pPr algn="l" eaLnBrk="1" latinLnBrk="0" hangingPunct="1"/>
              <a:t>‹N›</a:t>
            </a:fld>
            <a:endParaRPr kumimoji="0" lang="it-IT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tango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noProof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rtlCol="0" anchor="t"/>
          <a:lstStyle>
            <a:lvl1pPr>
              <a:defRPr sz="4000"/>
            </a:lvl1pPr>
            <a:extLst/>
          </a:lstStyle>
          <a:p>
            <a:pPr rtl="0"/>
            <a:r>
              <a:rPr lang="it-IT" noProof="0"/>
              <a:t>Fare clic per modificare lo stile del titolo</a:t>
            </a:r>
            <a:endParaRPr kumimoji="0" lang="it-IT" noProof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457200" y="1809750"/>
            <a:ext cx="4040188" cy="639762"/>
          </a:xfrm>
        </p:spPr>
        <p:txBody>
          <a:bodyPr rtlCol="0"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it-IT" noProof="0"/>
              <a:t>Fare clic per modificare lo stile del titolo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 hasCustomPrompt="1"/>
          </p:nvPr>
        </p:nvSpPr>
        <p:spPr>
          <a:xfrm>
            <a:off x="4645025" y="1809750"/>
            <a:ext cx="4041775" cy="639762"/>
          </a:xfrm>
        </p:spPr>
        <p:txBody>
          <a:bodyPr rtlCol="0"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it-IT" noProof="0"/>
              <a:t>Fare clic per modificare lo stile del titolo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 hasCustomPrompt="1"/>
          </p:nvPr>
        </p:nvSpPr>
        <p:spPr>
          <a:xfrm>
            <a:off x="457200" y="2459037"/>
            <a:ext cx="4040188" cy="3959352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rtl="0" eaLnBrk="1" latinLnBrk="0" hangingPunct="1"/>
            <a:r>
              <a:rPr lang="it-IT" noProof="0"/>
              <a:t>Fare clic per modificare lo stile del titolo</a:t>
            </a:r>
          </a:p>
          <a:p>
            <a:pPr lvl="1" rtl="0" eaLnBrk="1" latinLnBrk="0" hangingPunct="1"/>
            <a:r>
              <a:rPr lang="it-IT" noProof="0"/>
              <a:t>Secondo livello</a:t>
            </a:r>
          </a:p>
          <a:p>
            <a:pPr lvl="2" rtl="0" eaLnBrk="1" latinLnBrk="0" hangingPunct="1"/>
            <a:r>
              <a:rPr lang="it-IT" noProof="0"/>
              <a:t>Terzo livello</a:t>
            </a:r>
          </a:p>
          <a:p>
            <a:pPr lvl="3" rtl="0" eaLnBrk="1" latinLnBrk="0" hangingPunct="1"/>
            <a:r>
              <a:rPr lang="it-IT" noProof="0"/>
              <a:t>Quarto livello</a:t>
            </a:r>
          </a:p>
          <a:p>
            <a:pPr lvl="4" rtl="0" eaLnBrk="1" latinLnBrk="0" hangingPunct="1"/>
            <a:r>
              <a:rPr lang="it-IT" noProof="0"/>
              <a:t>Quinto livello</a:t>
            </a:r>
            <a:endParaRPr kumimoji="0" lang="it-IT" noProof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 hasCustomPrompt="1"/>
          </p:nvPr>
        </p:nvSpPr>
        <p:spPr>
          <a:xfrm>
            <a:off x="4645025" y="2459037"/>
            <a:ext cx="4041775" cy="3959352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rtl="0" eaLnBrk="1" latinLnBrk="0" hangingPunct="1"/>
            <a:r>
              <a:rPr lang="it-IT" noProof="0"/>
              <a:t>Fare clic per modificare lo stile del titolo</a:t>
            </a:r>
          </a:p>
          <a:p>
            <a:pPr lvl="1" rtl="0" eaLnBrk="1" latinLnBrk="0" hangingPunct="1"/>
            <a:r>
              <a:rPr lang="it-IT" noProof="0"/>
              <a:t>Secondo livello</a:t>
            </a:r>
          </a:p>
          <a:p>
            <a:pPr lvl="2" rtl="0" eaLnBrk="1" latinLnBrk="0" hangingPunct="1"/>
            <a:r>
              <a:rPr lang="it-IT" noProof="0"/>
              <a:t>Terzo livello</a:t>
            </a:r>
          </a:p>
          <a:p>
            <a:pPr lvl="3" rtl="0" eaLnBrk="1" latinLnBrk="0" hangingPunct="1"/>
            <a:r>
              <a:rPr lang="it-IT" noProof="0"/>
              <a:t>Quarto livello</a:t>
            </a:r>
          </a:p>
          <a:p>
            <a:pPr lvl="4" rtl="0" eaLnBrk="1" latinLnBrk="0" hangingPunct="1"/>
            <a:r>
              <a:rPr lang="it-IT" noProof="0"/>
              <a:t>Quinto livello</a:t>
            </a:r>
            <a:endParaRPr kumimoji="0" lang="it-IT" noProof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2BAF510C-3B5D-40E9-9D64-00ADB18A260C}" type="datetime1">
              <a:rPr lang="it-IT" noProof="0" smtClean="0"/>
              <a:t>10/08/2021</a:t>
            </a:fld>
            <a:endParaRPr lang="it-IT" sz="1100" noProof="0">
              <a:solidFill>
                <a:schemeClr val="tx2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it-IT" sz="1100" noProof="0">
              <a:solidFill>
                <a:schemeClr val="tx2"/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it-IT" noProof="0" smtClean="0"/>
              <a:pPr algn="l" eaLnBrk="1" latinLnBrk="0" hangingPunct="1"/>
              <a:t>‹N›</a:t>
            </a:fld>
            <a:endParaRPr kumimoji="0" lang="it-IT" sz="1200" noProof="0">
              <a:solidFill>
                <a:schemeClr val="tx2"/>
              </a:solidFill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noProof="0"/>
          </a:p>
        </p:txBody>
      </p:sp>
      <p:sp>
        <p:nvSpPr>
          <p:cNvPr id="17" name="Rettango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noProof="0"/>
          </a:p>
        </p:txBody>
      </p:sp>
      <p:sp>
        <p:nvSpPr>
          <p:cNvPr id="18" name="Rettango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noProof="0"/>
          </a:p>
        </p:txBody>
      </p:sp>
      <p:sp>
        <p:nvSpPr>
          <p:cNvPr id="19" name="Rettango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noProof="0"/>
          </a:p>
        </p:txBody>
      </p:sp>
      <p:sp>
        <p:nvSpPr>
          <p:cNvPr id="20" name="Rettango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noProof="0"/>
          </a:p>
        </p:txBody>
      </p:sp>
      <p:sp>
        <p:nvSpPr>
          <p:cNvPr id="21" name="Rettango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noProof="0"/>
          </a:p>
        </p:txBody>
      </p:sp>
      <p:sp>
        <p:nvSpPr>
          <p:cNvPr id="22" name="Rettango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noProof="0"/>
          </a:p>
        </p:txBody>
      </p:sp>
      <p:sp>
        <p:nvSpPr>
          <p:cNvPr id="29" name="Rettango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noProof="0"/>
          </a:p>
        </p:txBody>
      </p:sp>
      <p:sp>
        <p:nvSpPr>
          <p:cNvPr id="30" name="Rettango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 rtlCol="0"/>
          <a:lstStyle>
            <a:lvl1pPr>
              <a:defRPr sz="4000" cap="none" baseline="0"/>
            </a:lvl1pPr>
            <a:extLst/>
          </a:lstStyle>
          <a:p>
            <a:pPr rtl="0"/>
            <a:r>
              <a:rPr lang="it-IT" noProof="0"/>
              <a:t>Fare clic per modificare lo stile del titolo</a:t>
            </a:r>
            <a:endParaRPr kumimoji="0"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40A6D1A9-3A01-4FBB-885E-73983CE0B42C}" type="datetime1">
              <a:rPr lang="it-IT" noProof="0" smtClean="0"/>
              <a:t>10/08/2021</a:t>
            </a:fld>
            <a:endParaRPr lang="it-IT" sz="1100" noProof="0">
              <a:solidFill>
                <a:schemeClr val="tx2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it-IT" sz="1100" noProof="0">
              <a:solidFill>
                <a:schemeClr val="tx2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it-IT" noProof="0" smtClean="0"/>
              <a:pPr algn="l" eaLnBrk="1" latinLnBrk="0" hangingPunct="1"/>
              <a:t>‹N›</a:t>
            </a:fld>
            <a:endParaRPr kumimoji="0" lang="it-IT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0E91B9C2-A048-425F-87AD-DFBAFE69F3EE}" type="datetime1">
              <a:rPr lang="it-IT" noProof="0" smtClean="0"/>
              <a:t>10/08/2021</a:t>
            </a:fld>
            <a:endParaRPr lang="it-IT" sz="1100" noProof="0">
              <a:solidFill>
                <a:schemeClr val="tx2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it-IT" sz="1100" noProof="0">
              <a:solidFill>
                <a:schemeClr val="tx2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it-IT" noProof="0" smtClean="0"/>
              <a:pPr algn="l" eaLnBrk="1" latinLnBrk="0" hangingPunct="1"/>
              <a:t>‹N›</a:t>
            </a:fld>
            <a:endParaRPr kumimoji="0" lang="it-IT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rtlCol="0" anchor="ctr"/>
          <a:lstStyle>
            <a:lvl1pPr algn="l">
              <a:buNone/>
              <a:defRPr sz="3600" b="0"/>
            </a:lvl1pPr>
            <a:extLst/>
          </a:lstStyle>
          <a:p>
            <a:pPr rtl="0"/>
            <a:r>
              <a:rPr lang="it-IT" noProof="0"/>
              <a:t>Fare clic per modificare lo stile del titolo</a:t>
            </a:r>
            <a:endParaRPr kumimoji="0" lang="it-IT" noProof="0"/>
          </a:p>
        </p:txBody>
      </p:sp>
      <p:sp>
        <p:nvSpPr>
          <p:cNvPr id="3" name="Segnaposto testo 2"/>
          <p:cNvSpPr>
            <a:spLocks noGrp="1"/>
          </p:cNvSpPr>
          <p:nvPr>
            <p:ph type="body" idx="2" hasCustomPrompt="1"/>
          </p:nvPr>
        </p:nvSpPr>
        <p:spPr>
          <a:xfrm>
            <a:off x="685800" y="1435100"/>
            <a:ext cx="2514600" cy="4572000"/>
          </a:xfrm>
        </p:spPr>
        <p:txBody>
          <a:bodyPr rtlCol="0"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rtl="0" eaLnBrk="1" latinLnBrk="0" hangingPunct="1"/>
            <a:r>
              <a:rPr lang="it-IT" noProof="0"/>
              <a:t>Fare clic per modificare lo stile del titolo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 hasCustomPrompt="1"/>
          </p:nvPr>
        </p:nvSpPr>
        <p:spPr>
          <a:xfrm>
            <a:off x="3429000" y="1435100"/>
            <a:ext cx="5486400" cy="457200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rtl="0" eaLnBrk="1" latinLnBrk="0" hangingPunct="1"/>
            <a:r>
              <a:rPr lang="it-IT" noProof="0"/>
              <a:t>Fare clic per modificare lo stile del titolo</a:t>
            </a:r>
          </a:p>
          <a:p>
            <a:pPr lvl="1" rtl="0" eaLnBrk="1" latinLnBrk="0" hangingPunct="1"/>
            <a:r>
              <a:rPr lang="it-IT" noProof="0"/>
              <a:t>Secondo livello</a:t>
            </a:r>
          </a:p>
          <a:p>
            <a:pPr lvl="2" rtl="0" eaLnBrk="1" latinLnBrk="0" hangingPunct="1"/>
            <a:r>
              <a:rPr lang="it-IT" noProof="0"/>
              <a:t>Terzo livello</a:t>
            </a:r>
          </a:p>
          <a:p>
            <a:pPr lvl="3" rtl="0" eaLnBrk="1" latinLnBrk="0" hangingPunct="1"/>
            <a:r>
              <a:rPr lang="it-IT" noProof="0"/>
              <a:t>Quarto livello</a:t>
            </a:r>
          </a:p>
          <a:p>
            <a:pPr lvl="4" rtl="0" eaLnBrk="1" latinLnBrk="0" hangingPunct="1"/>
            <a:r>
              <a:rPr lang="it-IT" noProof="0"/>
              <a:t>Quinto livello</a:t>
            </a:r>
            <a:endParaRPr kumimoji="0" lang="it-IT" noProof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6CD4B959-435B-4021-8527-D15AEE4F1E9B}" type="datetime1">
              <a:rPr lang="it-IT" noProof="0" smtClean="0"/>
              <a:t>10/08/2021</a:t>
            </a:fld>
            <a:endParaRPr lang="it-IT" sz="1100" noProof="0">
              <a:solidFill>
                <a:schemeClr val="tx2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it-IT" sz="1100" noProof="0">
              <a:solidFill>
                <a:schemeClr val="tx2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it-IT" noProof="0" smtClean="0"/>
              <a:pPr algn="l" eaLnBrk="1" latinLnBrk="0" hangingPunct="1"/>
              <a:t>‹N›</a:t>
            </a:fld>
            <a:endParaRPr kumimoji="0" lang="it-IT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noProof="0"/>
          </a:p>
        </p:txBody>
      </p:sp>
      <p:cxnSp>
        <p:nvCxnSpPr>
          <p:cNvPr id="9" name="Connettore dirit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ttore dirit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dirit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dirit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rtlCol="0" anchor="b"/>
          <a:lstStyle>
            <a:lvl1pPr algn="l">
              <a:buNone/>
              <a:defRPr sz="2100" b="0"/>
            </a:lvl1pPr>
            <a:extLst/>
          </a:lstStyle>
          <a:p>
            <a:pPr rtl="0"/>
            <a:r>
              <a:rPr lang="it-IT" noProof="0"/>
              <a:t>Fare clic per modificare lo stile del titolo</a:t>
            </a:r>
            <a:endParaRPr kumimoji="0" lang="it-IT" noProof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 rtlCol="0"/>
          <a:lstStyle>
            <a:lvl1pPr marL="0" indent="0">
              <a:buNone/>
              <a:defRPr sz="3200"/>
            </a:lvl1pPr>
            <a:extLst/>
          </a:lstStyle>
          <a:p>
            <a:pPr rtl="0"/>
            <a:r>
              <a:rPr lang="it-IT" noProof="0"/>
              <a:t>Fare clic sull'icona per inserire un'immagine</a:t>
            </a:r>
            <a:endParaRPr kumimoji="0"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 bwMode="grayWhite">
          <a:xfrm>
            <a:off x="914400" y="1150144"/>
            <a:ext cx="6858000" cy="685800"/>
          </a:xfrm>
        </p:spPr>
        <p:txBody>
          <a:bodyPr rtlCol="0"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rtl="0" eaLnBrk="1" latinLnBrk="0" hangingPunct="1"/>
            <a:r>
              <a:rPr lang="it-IT" noProof="0"/>
              <a:t>Fare clic per modificare lo stile del titolo</a:t>
            </a:r>
          </a:p>
        </p:txBody>
      </p:sp>
      <p:grpSp>
        <p:nvGrpSpPr>
          <p:cNvPr id="14" name="Grup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ttore dirit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dirit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dirit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ttore dirit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dirit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dirit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 rtlCol="0"/>
          <a:lstStyle/>
          <a:p>
            <a:pPr rtl="0" eaLnBrk="1" latinLnBrk="0" hangingPunct="1"/>
            <a:fld id="{2F66A212-A5FF-4587-9575-FCD346AD7B94}" type="datetime1">
              <a:rPr lang="it-IT" noProof="0" smtClean="0"/>
              <a:t>10/08/2021</a:t>
            </a:fld>
            <a:endParaRPr lang="it-IT" sz="1100" noProof="0">
              <a:solidFill>
                <a:schemeClr val="tx2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 rtlCol="0"/>
          <a:lstStyle/>
          <a:p>
            <a:pPr algn="r" rtl="0" eaLnBrk="1" latinLnBrk="0" hangingPunct="1"/>
            <a:endParaRPr kumimoji="0" lang="it-IT" sz="1100" noProof="0">
              <a:solidFill>
                <a:schemeClr val="tx2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it-IT" noProof="0" smtClean="0"/>
              <a:pPr algn="l" eaLnBrk="1" latinLnBrk="0" hangingPunct="1"/>
              <a:t>‹N›</a:t>
            </a:fld>
            <a:endParaRPr kumimoji="0" lang="it-IT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noProof="0"/>
          </a:p>
        </p:txBody>
      </p:sp>
      <p:sp>
        <p:nvSpPr>
          <p:cNvPr id="8" name="Rettango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noProof="0"/>
          </a:p>
        </p:txBody>
      </p:sp>
      <p:sp>
        <p:nvSpPr>
          <p:cNvPr id="9" name="Rettango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noProof="0"/>
          </a:p>
        </p:txBody>
      </p:sp>
      <p:sp>
        <p:nvSpPr>
          <p:cNvPr id="10" name="Rettango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noProof="0"/>
          </a:p>
        </p:txBody>
      </p:sp>
      <p:sp>
        <p:nvSpPr>
          <p:cNvPr id="11" name="Rettango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noProof="0"/>
          </a:p>
        </p:txBody>
      </p:sp>
      <p:sp>
        <p:nvSpPr>
          <p:cNvPr id="12" name="Rettango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noProof="0"/>
          </a:p>
        </p:txBody>
      </p:sp>
      <p:sp>
        <p:nvSpPr>
          <p:cNvPr id="15" name="Rettango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noProof="0"/>
          </a:p>
        </p:txBody>
      </p:sp>
      <p:sp>
        <p:nvSpPr>
          <p:cNvPr id="16" name="Rettango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noProof="0"/>
          </a:p>
        </p:txBody>
      </p:sp>
      <p:sp>
        <p:nvSpPr>
          <p:cNvPr id="17" name="Rettango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noProof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rtlCol="0" anchor="t">
            <a:noAutofit/>
          </a:bodyPr>
          <a:lstStyle/>
          <a:p>
            <a:pPr rtl="0"/>
            <a:r>
              <a:rPr lang="it-IT" noProof="0"/>
              <a:t>Fare clic per modificare lo stile del titolo</a:t>
            </a:r>
            <a:endParaRPr kumimoji="0" lang="it-IT" noProof="0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it-IT" noProof="0"/>
              <a:t>Fare clic per modificare lo stile del titolo</a:t>
            </a:r>
          </a:p>
          <a:p>
            <a:pPr lvl="1" rtl="0" eaLnBrk="1" latinLnBrk="0" hangingPunct="1"/>
            <a:r>
              <a:rPr lang="it-IT" noProof="0"/>
              <a:t>Secondo livello</a:t>
            </a:r>
          </a:p>
          <a:p>
            <a:pPr lvl="2" rtl="0" eaLnBrk="1" latinLnBrk="0" hangingPunct="1"/>
            <a:r>
              <a:rPr lang="it-IT" noProof="0"/>
              <a:t>Terzo livello</a:t>
            </a:r>
          </a:p>
          <a:p>
            <a:pPr lvl="3" rtl="0" eaLnBrk="1" latinLnBrk="0" hangingPunct="1"/>
            <a:r>
              <a:rPr lang="it-IT" noProof="0"/>
              <a:t>Quarto livello</a:t>
            </a:r>
          </a:p>
          <a:p>
            <a:pPr lvl="4" rtl="0" eaLnBrk="1" latinLnBrk="0" hangingPunct="1"/>
            <a:r>
              <a:rPr lang="it-IT" noProof="0"/>
              <a:t>Quinto livello</a:t>
            </a:r>
            <a:endParaRPr kumimoji="0" lang="it-IT" noProof="0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rtl="0" eaLnBrk="1" latinLnBrk="0" hangingPunct="1"/>
            <a:fld id="{CB9187DD-D614-4210-BFB2-CD739A92CE3C}" type="datetime1">
              <a:rPr lang="it-IT" noProof="0" smtClean="0"/>
              <a:t>10/08/2021</a:t>
            </a:fld>
            <a:endParaRPr lang="it-IT" sz="1100" noProof="0">
              <a:solidFill>
                <a:schemeClr val="tx2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rtl="0" eaLnBrk="1" latinLnBrk="0" hangingPunct="1"/>
            <a:endParaRPr kumimoji="0" lang="it-IT" sz="1100" noProof="0">
              <a:solidFill>
                <a:schemeClr val="tx2"/>
              </a:solidFill>
            </a:endParaRPr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algn="l" rtl="0" eaLnBrk="1" latinLnBrk="0" hangingPunct="1"/>
            <a:fld id="{09CEB3EB-F4F2-46F4-8867-D3C68411A9A0}" type="slidenum">
              <a:rPr kumimoji="0" lang="it-IT" noProof="0" smtClean="0"/>
              <a:pPr algn="l" eaLnBrk="1" latinLnBrk="0" hangingPunct="1"/>
              <a:t>‹N›</a:t>
            </a:fld>
            <a:endParaRPr kumimoji="0" lang="it-IT" sz="1200" noProof="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8195316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Metro</ap:Template>
  <ap:TotalTime>2</ap:TotalTime>
  <ap:Words>1</ap:Words>
  <ap:PresentationFormat>Presentazione su schermo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ap:HeadingPairs>
  <ap:TitlesOfParts>
    <vt:vector baseType="lpstr" size="8">
      <vt:lpstr>Calibri</vt:lpstr>
      <vt:lpstr>Consolas</vt:lpstr>
      <vt:lpstr>Corbel</vt:lpstr>
      <vt:lpstr>Wingdings</vt:lpstr>
      <vt:lpstr>Wingdings 2</vt:lpstr>
      <vt:lpstr>Wingdings 3</vt:lpstr>
      <vt:lpstr>Metro</vt:lpstr>
      <vt:lpstr>Presentazione standard di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2014-09-16T21:36:45Z</dcterms:created>
  <dcterms:modified xsi:type="dcterms:W3CDTF">2021-08-10T06:11:53Z</dcterms:modified>
</cp:coreProperties>
</file>