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418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8-10T05:58:39.360" v="22" actId="790"/>
      <pc:docMkLst>
        <pc:docMk/>
      </pc:docMkLst>
      <pc:sldChg chg="modSp mod modNotes">
        <pc:chgData name="Fake Test User" userId="SID-0" providerId="Test" clId="FakeClientId" dt="2021-08-10T05:57:11.453" v="7" actId="790"/>
        <pc:sldMkLst>
          <pc:docMk/>
          <pc:sldMk cId="3668664944" sldId="256"/>
        </pc:sldMkLst>
        <pc:spChg chg="mod">
          <ac:chgData name="Fake Test User" userId="SID-0" providerId="Test" clId="FakeClientId" dt="2021-08-10T05:57:06.375" v="6" actId="790"/>
          <ac:spMkLst>
            <pc:docMk/>
            <pc:sldMk cId="3668664944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0T05:57:06.375" v="6" actId="790"/>
          <ac:spMkLst>
            <pc:docMk/>
            <pc:sldMk cId="3668664944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0T05:58:28.360" v="20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6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8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10T05:57:24.110" v="8" actId="790"/>
          <ac:spMkLst>
            <pc:docMk/>
            <pc:sldMasterMk cId="0" sldId="2147483660"/>
            <ac:spMk id="12" creationId="{00000000-0000-0000-0000-000000000000}"/>
          </ac:spMkLst>
        </pc:spChg>
        <pc:sldLayoutChg chg="modSp mod">
          <pc:chgData name="Fake Test User" userId="SID-0" providerId="Test" clId="FakeClientId" dt="2021-08-10T05:57:28.203" v="9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0T05:57:28.203" v="9" actId="79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7:32.438" v="10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0T05:57:32.438" v="10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7:32.438" v="10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7:32.438" v="10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7:32.438" v="10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7:32.438" v="10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7:53.344" v="12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0T05:57:53.344" v="12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7:53.344" v="12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7:53.344" v="12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7:53.344" v="12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7:53.344" v="12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7:57.875" v="13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5:57:57.875" v="13" actId="79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01.813" v="14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0T05:58:01.813" v="14" actId="79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05.860" v="15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0T05:58:05.860" v="15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05.860" v="15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05.860" v="15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8:05.860" v="15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10.235" v="16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0T05:58:10.235" v="16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10.235" v="16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10.235" v="16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14.203" v="17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6" creationId="{00000000-0000-0000-0000-000000000000}"/>
            </ac:spMkLst>
          </pc:spChg>
          <pc:spChg chg="mod">
            <ac:chgData name="Fake Test User" userId="SID-0" providerId="Test" clId="FakeClientId" dt="2021-08-10T05:58:14.203" v="17" actId="790"/>
            <ac:spMkLst>
              <pc:docMk/>
              <pc:sldMasterMk cId="0" sldId="2147483660"/>
              <pc:sldLayoutMk cId="0" sldId="2147483668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18.500" v="18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29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30" creationId="{00000000-0000-0000-0000-000000000000}"/>
            </ac:spMkLst>
          </pc:spChg>
          <pc:spChg chg="mod">
            <ac:chgData name="Fake Test User" userId="SID-0" providerId="Test" clId="FakeClientId" dt="2021-08-10T05:58:18.500" v="18" actId="790"/>
            <ac:spMkLst>
              <pc:docMk/>
              <pc:sldMasterMk cId="0" sldId="2147483660"/>
              <pc:sldLayoutMk cId="0" sldId="2147483669"/>
              <ac:spMk id="3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23.969" v="19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0T05:58:23.969" v="19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23.969" v="19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23.969" v="19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8:23.969" v="19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8:23.969" v="19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5:58:28.360" v="20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0T05:58:28.360" v="20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5:58:28.360" v="20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5:58:28.360" v="20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5:58:28.360" v="20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5:58:28.360" v="20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883DA6E-BBE3-4211-9F2F-A3EAE91E8B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A7F5F92-EF5B-447D-B229-3593A36AEC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37B89-423C-48B7-9A1F-A602D6F8F9DF}" type="datetimeFigureOut">
              <a:rPr lang="it-IT" smtClean="0"/>
              <a:t>10/08/2021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BE264FD-4670-4105-8E3C-AF4DF0B86C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DCA42BD-D215-402A-BDCD-C1D0428490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49C06-C2A6-4888-8AA6-33720ED1C0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8856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35733-2582-4C00-B315-6DB773A69D85}" type="datetimeFigureOut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lo stile del titolo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78B1C-620B-432D-929A-18C1011B17A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968684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778B1C-620B-432D-929A-18C1011B17A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790684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4.png" Id="rId3" /><Relationship Type="http://schemas.openxmlformats.org/officeDocument/2006/relationships/image" Target="/ppt/media/image34.jpeg" Id="rId2" /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4.png" Id="rId3" /><Relationship Type="http://schemas.openxmlformats.org/officeDocument/2006/relationships/image" Target="/ppt/media/image34.jpeg" Id="rId2" /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image" Target="/ppt/media/image4.png" Id="rId3" /><Relationship Type="http://schemas.openxmlformats.org/officeDocument/2006/relationships/image" Target="/ppt/media/image34.jpeg" Id="rId2" /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ctr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EFC393-6593-463B-80A0-5CD93945EE86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ttangolo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10" name="Figura a mano libera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pic>
        <p:nvPicPr>
          <p:cNvPr id="13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rtlCol="0" anchor="b">
            <a:normAutofit/>
          </a:bodyPr>
          <a:lstStyle>
            <a:lvl1pPr>
              <a:defRPr sz="48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 rtlCol="0"/>
          <a:lstStyle/>
          <a:p>
            <a:pPr rtl="0"/>
            <a:fld id="{8D273A70-4D06-45E1-B16A-D2396A53DA5A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1298221" y="1106312"/>
            <a:ext cx="5178779" cy="4402667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4377A8-6A34-45FC-A868-189506CA87A2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97B234-08E9-40DB-B408-C287B1250B92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rtlCol="0" anchor="b"/>
          <a:lstStyle>
            <a:lvl1pPr algn="ctr">
              <a:defRPr sz="4000" b="0" cap="none" baseline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456267" y="3725334"/>
            <a:ext cx="6231467" cy="1309511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70C08E-FCCD-4B27-BC81-CC0DD5810EC2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D21682-FC6B-4801-BF00-14E88E6AF053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3" hasCustomPrompt="1"/>
          </p:nvPr>
        </p:nvSpPr>
        <p:spPr>
          <a:xfrm>
            <a:off x="1298448" y="2121407"/>
            <a:ext cx="3200400" cy="3602736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4" hasCustomPrompt="1"/>
          </p:nvPr>
        </p:nvSpPr>
        <p:spPr>
          <a:xfrm>
            <a:off x="4663440" y="2119313"/>
            <a:ext cx="3200400" cy="3605212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557869" y="2122312"/>
            <a:ext cx="2939521" cy="820208"/>
          </a:xfrm>
        </p:spPr>
        <p:txBody>
          <a:bodyPr rtlCol="0"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910669" y="2122311"/>
            <a:ext cx="2944368" cy="822960"/>
          </a:xfrm>
        </p:spPr>
        <p:txBody>
          <a:bodyPr rtlCol="0"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8B32F6-846A-4A69-A92F-4C6356C9B5E5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3" hasCustomPrompt="1"/>
          </p:nvPr>
        </p:nvSpPr>
        <p:spPr>
          <a:xfrm>
            <a:off x="1298448" y="2944368"/>
            <a:ext cx="3227832" cy="2779776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14" hasCustomPrompt="1"/>
          </p:nvPr>
        </p:nvSpPr>
        <p:spPr>
          <a:xfrm>
            <a:off x="4645151" y="2944813"/>
            <a:ext cx="3227832" cy="2779776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9AA28F-D522-41DF-98D8-39D8E71C05D8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7CAA5B-86F6-44DB-9D2E-9B3500AA2831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ttangolo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0" name="Rettangolo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11" name="Figura a mano libera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6" name="Rettangolo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7" name="Rettangolo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Rettangolo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Rettangolo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pic>
        <p:nvPicPr>
          <p:cNvPr id="18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 rot="60000">
            <a:off x="4854291" y="1150993"/>
            <a:ext cx="3020792" cy="4625489"/>
          </a:xfrm>
        </p:spPr>
        <p:txBody>
          <a:bodyPr rtlCol="0"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 rot="-60000">
            <a:off x="1148125" y="3623748"/>
            <a:ext cx="3048891" cy="2100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 rtlCol="0"/>
          <a:lstStyle/>
          <a:p>
            <a:pPr rtl="0"/>
            <a:fld id="{D9E964BB-572C-4FCA-92EE-86ED93BF53B1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ttangolo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10" name="Rettangolo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31" name="Figura a mano libera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Rettangolo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9" name="Rettangolo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30" name="Rettangolo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pic>
        <p:nvPicPr>
          <p:cNvPr id="14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 rot="-60000">
            <a:off x="1152144" y="3621024"/>
            <a:ext cx="3044952" cy="210312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 rtlCol="0"/>
          <a:lstStyle/>
          <a:p>
            <a:pPr rtl="0"/>
            <a:fld id="{46F53A10-B416-4E04-ACE7-EC8BC7E74005}" type="datetime1">
              <a:rPr lang="it-IT" noProof="0" smtClean="0"/>
              <a:t>10/08/2021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 rtlCol="0"/>
          <a:lstStyle/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34.jpe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Relationship Type="http://schemas.openxmlformats.org/officeDocument/2006/relationships/image" Target="/ppt/media/image4.png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ttangolo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noProof="0"/>
            </a:p>
          </p:txBody>
        </p:sp>
      </p:grpSp>
      <p:sp>
        <p:nvSpPr>
          <p:cNvPr id="10" name="Figura a mano libera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pic>
        <p:nvPicPr>
          <p:cNvPr id="13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Immagin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rtl="0"/>
            <a:fld id="{18552EA1-10E3-4888-9CCC-E7E08E89B944}" type="datetime1">
              <a:rPr lang="it-IT" noProof="0" smtClean="0"/>
              <a:t>10/08/2021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rtl="0"/>
            <a:fld id="{651FC063-5EA9-49AF-AFAF-D68C9E82B23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664944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22.jpeg" Id="rId2" /><Relationship Type="http://schemas.openxmlformats.org/officeDocument/2006/relationships/image" Target="/ppt/media/image13.jpeg" Id="rId1" /></Relationships>
</file>

<file path=ppt/theme/theme12.xml><?xml version="1.0" encoding="utf-8"?>
<a:theme xmlns:a="http://schemas.openxmlformats.org/drawingml/2006/main" name="Puntina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Pushpin</ap:Template>
  <ap:TotalTime>4</ap:TotalTime>
  <ap:Words>1</ap:Words>
  <ap:PresentationFormat>Presentazione su schermo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ap:HeadingPairs>
  <ap:TitlesOfParts>
    <vt:vector baseType="lpstr" size="7">
      <vt:lpstr>Brush Script MT</vt:lpstr>
      <vt:lpstr>Calibri</vt:lpstr>
      <vt:lpstr>Constantia</vt:lpstr>
      <vt:lpstr>Franklin Gothic Book</vt:lpstr>
      <vt:lpstr>Rage Italic</vt:lpstr>
      <vt:lpstr>Puntina</vt:lpstr>
      <vt:lpstr>Presentazione standard di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2014-09-16T21:39:22Z</dcterms:created>
  <dcterms:modified xsi:type="dcterms:W3CDTF">2021-08-10T06:00:13Z</dcterms:modified>
</cp:coreProperties>
</file>