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4182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5:48:59.389" v="18" actId="790"/>
      <pc:docMkLst>
        <pc:docMk/>
      </pc:docMkLst>
      <pc:sldChg chg="modSp mod modNotes">
        <pc:chgData name="Fake Test User" userId="SID-0" providerId="Test" clId="FakeClientId" dt="2021-08-10T05:47:34.967" v="4" actId="790"/>
        <pc:sldMkLst>
          <pc:docMk/>
          <pc:sldMk cId="677771850" sldId="256"/>
        </pc:sldMkLst>
        <pc:spChg chg="mod">
          <ac:chgData name="Fake Test User" userId="SID-0" providerId="Test" clId="FakeClientId" dt="2021-08-10T05:47:29.201" v="3" actId="790"/>
          <ac:spMkLst>
            <pc:docMk/>
            <pc:sldMk cId="67777185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5:47:29.201" v="3" actId="790"/>
          <ac:spMkLst>
            <pc:docMk/>
            <pc:sldMk cId="67777185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5:48:44.998" v="16" actId="790"/>
        <pc:sldMasterMkLst>
          <pc:docMk/>
          <pc:sldMasterMk cId="0" sldId="2147483889"/>
        </pc:sldMasterMkLst>
        <pc:spChg chg="mod">
          <ac:chgData name="Fake Test User" userId="SID-0" providerId="Test" clId="FakeClientId" dt="2021-08-10T05:47:44.717" v="5" actId="790"/>
          <ac:spMkLst>
            <pc:docMk/>
            <pc:sldMasterMk cId="0" sldId="2147483889"/>
            <ac:spMk id="2" creationId="{00000000-0000-0000-0000-000000000000}"/>
          </ac:spMkLst>
        </pc:spChg>
        <pc:spChg chg="mod">
          <ac:chgData name="Fake Test User" userId="SID-0" providerId="Test" clId="FakeClientId" dt="2021-08-10T05:47:44.717" v="5" actId="790"/>
          <ac:spMkLst>
            <pc:docMk/>
            <pc:sldMasterMk cId="0" sldId="2147483889"/>
            <ac:spMk id="3" creationId="{00000000-0000-0000-0000-000000000000}"/>
          </ac:spMkLst>
        </pc:spChg>
        <pc:spChg chg="mod">
          <ac:chgData name="Fake Test User" userId="SID-0" providerId="Test" clId="FakeClientId" dt="2021-08-10T05:47:44.717" v="5" actId="790"/>
          <ac:spMkLst>
            <pc:docMk/>
            <pc:sldMasterMk cId="0" sldId="2147483889"/>
            <ac:spMk id="4" creationId="{00000000-0000-0000-0000-000000000000}"/>
          </ac:spMkLst>
        </pc:spChg>
        <pc:spChg chg="mod">
          <ac:chgData name="Fake Test User" userId="SID-0" providerId="Test" clId="FakeClientId" dt="2021-08-10T05:47:44.717" v="5" actId="790"/>
          <ac:spMkLst>
            <pc:docMk/>
            <pc:sldMasterMk cId="0" sldId="2147483889"/>
            <ac:spMk id="5" creationId="{00000000-0000-0000-0000-000000000000}"/>
          </ac:spMkLst>
        </pc:spChg>
        <pc:spChg chg="mod">
          <ac:chgData name="Fake Test User" userId="SID-0" providerId="Test" clId="FakeClientId" dt="2021-08-10T05:47:44.717" v="5" actId="790"/>
          <ac:spMkLst>
            <pc:docMk/>
            <pc:sldMasterMk cId="0" sldId="2147483889"/>
            <ac:spMk id="6" creationId="{00000000-0000-0000-0000-000000000000}"/>
          </ac:spMkLst>
        </pc:spChg>
        <pc:spChg chg="mod">
          <ac:chgData name="Fake Test User" userId="SID-0" providerId="Test" clId="FakeClientId" dt="2021-08-10T05:47:44.717" v="5" actId="790"/>
          <ac:spMkLst>
            <pc:docMk/>
            <pc:sldMasterMk cId="0" sldId="2147483889"/>
            <ac:spMk id="190" creationId="{00000000-0000-0000-0000-000000000000}"/>
          </ac:spMkLst>
        </pc:spChg>
        <pc:sldLayoutChg chg="modSp mod">
          <pc:chgData name="Fake Test User" userId="SID-0" providerId="Test" clId="FakeClientId" dt="2021-08-10T05:47:48.857" v="6" actId="790"/>
          <pc:sldLayoutMkLst>
            <pc:docMk/>
            <pc:sldMasterMk cId="0" sldId="2147483889"/>
            <pc:sldLayoutMk cId="0" sldId="2147483890"/>
          </pc:sldLayoutMkLst>
          <pc:spChg chg="mod">
            <ac:chgData name="Fake Test User" userId="SID-0" providerId="Test" clId="FakeClientId" dt="2021-08-10T05:47:48.857" v="6" actId="790"/>
            <ac:spMkLst>
              <pc:docMk/>
              <pc:sldMasterMk cId="0" sldId="2147483889"/>
              <pc:sldLayoutMk cId="0" sldId="214748389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7:48.857" v="6" actId="790"/>
            <ac:spMkLst>
              <pc:docMk/>
              <pc:sldMasterMk cId="0" sldId="2147483889"/>
              <pc:sldLayoutMk cId="0" sldId="214748389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7:48.857" v="6" actId="790"/>
            <ac:spMkLst>
              <pc:docMk/>
              <pc:sldMasterMk cId="0" sldId="2147483889"/>
              <pc:sldLayoutMk cId="0" sldId="214748389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5:47:48.857" v="6" actId="790"/>
            <ac:spMkLst>
              <pc:docMk/>
              <pc:sldMasterMk cId="0" sldId="2147483889"/>
              <pc:sldLayoutMk cId="0" sldId="214748389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5:47:48.857" v="6" actId="790"/>
            <ac:spMkLst>
              <pc:docMk/>
              <pc:sldMasterMk cId="0" sldId="2147483889"/>
              <pc:sldLayoutMk cId="0" sldId="214748389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5:47:48.857" v="6" actId="790"/>
            <ac:spMkLst>
              <pc:docMk/>
              <pc:sldMasterMk cId="0" sldId="2147483889"/>
              <pc:sldLayoutMk cId="0" sldId="2147483890"/>
              <ac:spMk id="1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7:52.842" v="7" actId="790"/>
          <pc:sldLayoutMkLst>
            <pc:docMk/>
            <pc:sldMasterMk cId="0" sldId="2147483889"/>
            <pc:sldLayoutMk cId="0" sldId="2147483891"/>
          </pc:sldLayoutMkLst>
          <pc:spChg chg="mod">
            <ac:chgData name="Fake Test User" userId="SID-0" providerId="Test" clId="FakeClientId" dt="2021-08-10T05:47:52.842" v="7" actId="790"/>
            <ac:spMkLst>
              <pc:docMk/>
              <pc:sldMasterMk cId="0" sldId="2147483889"/>
              <pc:sldLayoutMk cId="0" sldId="214748389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7:52.842" v="7" actId="790"/>
            <ac:spMkLst>
              <pc:docMk/>
              <pc:sldMasterMk cId="0" sldId="2147483889"/>
              <pc:sldLayoutMk cId="0" sldId="214748389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7:52.842" v="7" actId="790"/>
            <ac:spMkLst>
              <pc:docMk/>
              <pc:sldMasterMk cId="0" sldId="2147483889"/>
              <pc:sldLayoutMk cId="0" sldId="214748389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5:47:52.842" v="7" actId="790"/>
            <ac:spMkLst>
              <pc:docMk/>
              <pc:sldMasterMk cId="0" sldId="2147483889"/>
              <pc:sldLayoutMk cId="0" sldId="214748389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5:47:52.842" v="7" actId="790"/>
            <ac:spMkLst>
              <pc:docMk/>
              <pc:sldMasterMk cId="0" sldId="2147483889"/>
              <pc:sldLayoutMk cId="0" sldId="214748389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7:58.076" v="8" actId="790"/>
          <pc:sldLayoutMkLst>
            <pc:docMk/>
            <pc:sldMasterMk cId="0" sldId="2147483889"/>
            <pc:sldLayoutMk cId="0" sldId="2147483892"/>
          </pc:sldLayoutMkLst>
          <pc:spChg chg="mod">
            <ac:chgData name="Fake Test User" userId="SID-0" providerId="Test" clId="FakeClientId" dt="2021-08-10T05:47:58.076" v="8" actId="790"/>
            <ac:spMkLst>
              <pc:docMk/>
              <pc:sldMasterMk cId="0" sldId="2147483889"/>
              <pc:sldLayoutMk cId="0" sldId="214748389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7:58.076" v="8" actId="790"/>
            <ac:spMkLst>
              <pc:docMk/>
              <pc:sldMasterMk cId="0" sldId="2147483889"/>
              <pc:sldLayoutMk cId="0" sldId="214748389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7:58.076" v="8" actId="790"/>
            <ac:spMkLst>
              <pc:docMk/>
              <pc:sldMasterMk cId="0" sldId="2147483889"/>
              <pc:sldLayoutMk cId="0" sldId="2147483892"/>
              <ac:spMk id="91" creationId="{00000000-0000-0000-0000-000000000000}"/>
            </ac:spMkLst>
          </pc:spChg>
          <pc:spChg chg="mod">
            <ac:chgData name="Fake Test User" userId="SID-0" providerId="Test" clId="FakeClientId" dt="2021-08-10T05:47:58.076" v="8" actId="790"/>
            <ac:spMkLst>
              <pc:docMk/>
              <pc:sldMasterMk cId="0" sldId="2147483889"/>
              <pc:sldLayoutMk cId="0" sldId="2147483892"/>
              <ac:spMk id="92" creationId="{00000000-0000-0000-0000-000000000000}"/>
            </ac:spMkLst>
          </pc:spChg>
          <pc:spChg chg="mod">
            <ac:chgData name="Fake Test User" userId="SID-0" providerId="Test" clId="FakeClientId" dt="2021-08-10T05:47:58.076" v="8" actId="790"/>
            <ac:spMkLst>
              <pc:docMk/>
              <pc:sldMasterMk cId="0" sldId="2147483889"/>
              <pc:sldLayoutMk cId="0" sldId="2147483892"/>
              <ac:spMk id="94" creationId="{00000000-0000-0000-0000-000000000000}"/>
            </ac:spMkLst>
          </pc:spChg>
          <pc:spChg chg="mod">
            <ac:chgData name="Fake Test User" userId="SID-0" providerId="Test" clId="FakeClientId" dt="2021-08-10T05:47:58.076" v="8" actId="790"/>
            <ac:spMkLst>
              <pc:docMk/>
              <pc:sldMasterMk cId="0" sldId="2147483889"/>
              <pc:sldLayoutMk cId="0" sldId="2147483892"/>
              <ac:spMk id="9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8:03.717" v="9" actId="790"/>
          <pc:sldLayoutMkLst>
            <pc:docMk/>
            <pc:sldMasterMk cId="0" sldId="2147483889"/>
            <pc:sldLayoutMk cId="0" sldId="2147483893"/>
          </pc:sldLayoutMkLst>
          <pc:spChg chg="mod">
            <ac:chgData name="Fake Test User" userId="SID-0" providerId="Test" clId="FakeClientId" dt="2021-08-10T05:48:03.717" v="9" actId="790"/>
            <ac:spMkLst>
              <pc:docMk/>
              <pc:sldMasterMk cId="0" sldId="2147483889"/>
              <pc:sldLayoutMk cId="0" sldId="214748389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8:03.717" v="9" actId="790"/>
            <ac:spMkLst>
              <pc:docMk/>
              <pc:sldMasterMk cId="0" sldId="2147483889"/>
              <pc:sldLayoutMk cId="0" sldId="214748389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8:03.717" v="9" actId="790"/>
            <ac:spMkLst>
              <pc:docMk/>
              <pc:sldMasterMk cId="0" sldId="2147483889"/>
              <pc:sldLayoutMk cId="0" sldId="214748389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5:48:03.717" v="9" actId="790"/>
            <ac:spMkLst>
              <pc:docMk/>
              <pc:sldMasterMk cId="0" sldId="2147483889"/>
              <pc:sldLayoutMk cId="0" sldId="214748389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5:48:03.717" v="9" actId="790"/>
            <ac:spMkLst>
              <pc:docMk/>
              <pc:sldMasterMk cId="0" sldId="2147483889"/>
              <pc:sldLayoutMk cId="0" sldId="214748389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5:48:03.717" v="9" actId="790"/>
            <ac:spMkLst>
              <pc:docMk/>
              <pc:sldMasterMk cId="0" sldId="2147483889"/>
              <pc:sldLayoutMk cId="0" sldId="214748389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8:09.623" v="10" actId="790"/>
          <pc:sldLayoutMkLst>
            <pc:docMk/>
            <pc:sldMasterMk cId="0" sldId="2147483889"/>
            <pc:sldLayoutMk cId="0" sldId="2147483894"/>
          </pc:sldLayoutMkLst>
          <pc:spChg chg="mod">
            <ac:chgData name="Fake Test User" userId="SID-0" providerId="Test" clId="FakeClientId" dt="2021-08-10T05:48:09.623" v="10" actId="790"/>
            <ac:spMkLst>
              <pc:docMk/>
              <pc:sldMasterMk cId="0" sldId="2147483889"/>
              <pc:sldLayoutMk cId="0" sldId="214748389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8:09.623" v="10" actId="790"/>
            <ac:spMkLst>
              <pc:docMk/>
              <pc:sldMasterMk cId="0" sldId="2147483889"/>
              <pc:sldLayoutMk cId="0" sldId="214748389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8:09.623" v="10" actId="790"/>
            <ac:spMkLst>
              <pc:docMk/>
              <pc:sldMasterMk cId="0" sldId="2147483889"/>
              <pc:sldLayoutMk cId="0" sldId="214748389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5:48:09.623" v="10" actId="790"/>
            <ac:spMkLst>
              <pc:docMk/>
              <pc:sldMasterMk cId="0" sldId="2147483889"/>
              <pc:sldLayoutMk cId="0" sldId="214748389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5:48:09.623" v="10" actId="790"/>
            <ac:spMkLst>
              <pc:docMk/>
              <pc:sldMasterMk cId="0" sldId="2147483889"/>
              <pc:sldLayoutMk cId="0" sldId="214748389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5:48:09.623" v="10" actId="790"/>
            <ac:spMkLst>
              <pc:docMk/>
              <pc:sldMasterMk cId="0" sldId="2147483889"/>
              <pc:sldLayoutMk cId="0" sldId="214748389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5:48:09.623" v="10" actId="790"/>
            <ac:spMkLst>
              <pc:docMk/>
              <pc:sldMasterMk cId="0" sldId="2147483889"/>
              <pc:sldLayoutMk cId="0" sldId="214748389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5:48:09.623" v="10" actId="790"/>
            <ac:spMkLst>
              <pc:docMk/>
              <pc:sldMasterMk cId="0" sldId="2147483889"/>
              <pc:sldLayoutMk cId="0" sldId="214748389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8:13.576" v="11" actId="790"/>
          <pc:sldLayoutMkLst>
            <pc:docMk/>
            <pc:sldMasterMk cId="0" sldId="2147483889"/>
            <pc:sldLayoutMk cId="0" sldId="2147483895"/>
          </pc:sldLayoutMkLst>
          <pc:spChg chg="mod">
            <ac:chgData name="Fake Test User" userId="SID-0" providerId="Test" clId="FakeClientId" dt="2021-08-10T05:48:13.576" v="11" actId="790"/>
            <ac:spMkLst>
              <pc:docMk/>
              <pc:sldMasterMk cId="0" sldId="2147483889"/>
              <pc:sldLayoutMk cId="0" sldId="214748389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8:13.576" v="11" actId="790"/>
            <ac:spMkLst>
              <pc:docMk/>
              <pc:sldMasterMk cId="0" sldId="2147483889"/>
              <pc:sldLayoutMk cId="0" sldId="214748389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8:13.576" v="11" actId="790"/>
            <ac:spMkLst>
              <pc:docMk/>
              <pc:sldMasterMk cId="0" sldId="2147483889"/>
              <pc:sldLayoutMk cId="0" sldId="214748389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5:48:13.576" v="11" actId="790"/>
            <ac:spMkLst>
              <pc:docMk/>
              <pc:sldMasterMk cId="0" sldId="2147483889"/>
              <pc:sldLayoutMk cId="0" sldId="214748389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8:19.014" v="12" actId="790"/>
          <pc:sldLayoutMkLst>
            <pc:docMk/>
            <pc:sldMasterMk cId="0" sldId="2147483889"/>
            <pc:sldLayoutMk cId="0" sldId="2147483896"/>
          </pc:sldLayoutMkLst>
          <pc:spChg chg="mod">
            <ac:chgData name="Fake Test User" userId="SID-0" providerId="Test" clId="FakeClientId" dt="2021-08-10T05:48:19.014" v="12" actId="790"/>
            <ac:spMkLst>
              <pc:docMk/>
              <pc:sldMasterMk cId="0" sldId="2147483889"/>
              <pc:sldLayoutMk cId="0" sldId="214748389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8:19.014" v="12" actId="790"/>
            <ac:spMkLst>
              <pc:docMk/>
              <pc:sldMasterMk cId="0" sldId="2147483889"/>
              <pc:sldLayoutMk cId="0" sldId="214748389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8:19.014" v="12" actId="790"/>
            <ac:spMkLst>
              <pc:docMk/>
              <pc:sldMasterMk cId="0" sldId="2147483889"/>
              <pc:sldLayoutMk cId="0" sldId="214748389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8:27.467" v="13" actId="790"/>
          <pc:sldLayoutMkLst>
            <pc:docMk/>
            <pc:sldMasterMk cId="0" sldId="2147483889"/>
            <pc:sldLayoutMk cId="0" sldId="2147483897"/>
          </pc:sldLayoutMkLst>
          <pc:spChg chg="mod">
            <ac:chgData name="Fake Test User" userId="SID-0" providerId="Test" clId="FakeClientId" dt="2021-08-10T05:48:27.467" v="13" actId="790"/>
            <ac:spMkLst>
              <pc:docMk/>
              <pc:sldMasterMk cId="0" sldId="2147483889"/>
              <pc:sldLayoutMk cId="0" sldId="21474838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8:27.467" v="13" actId="790"/>
            <ac:spMkLst>
              <pc:docMk/>
              <pc:sldMasterMk cId="0" sldId="2147483889"/>
              <pc:sldLayoutMk cId="0" sldId="21474838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8:27.467" v="13" actId="790"/>
            <ac:spMkLst>
              <pc:docMk/>
              <pc:sldMasterMk cId="0" sldId="2147483889"/>
              <pc:sldLayoutMk cId="0" sldId="214748389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5:48:27.467" v="13" actId="790"/>
            <ac:spMkLst>
              <pc:docMk/>
              <pc:sldMasterMk cId="0" sldId="2147483889"/>
              <pc:sldLayoutMk cId="0" sldId="214748389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5:48:27.467" v="13" actId="790"/>
            <ac:spMkLst>
              <pc:docMk/>
              <pc:sldMasterMk cId="0" sldId="2147483889"/>
              <pc:sldLayoutMk cId="0" sldId="214748389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5:48:27.467" v="13" actId="790"/>
            <ac:spMkLst>
              <pc:docMk/>
              <pc:sldMasterMk cId="0" sldId="2147483889"/>
              <pc:sldLayoutMk cId="0" sldId="21474838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5:48:27.467" v="13" actId="790"/>
            <ac:spMkLst>
              <pc:docMk/>
              <pc:sldMasterMk cId="0" sldId="2147483889"/>
              <pc:sldLayoutMk cId="0" sldId="2147483897"/>
              <ac:spMk id="3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8:32.936" v="14" actId="790"/>
          <pc:sldLayoutMkLst>
            <pc:docMk/>
            <pc:sldMasterMk cId="0" sldId="2147483889"/>
            <pc:sldLayoutMk cId="0" sldId="2147483898"/>
          </pc:sldLayoutMkLst>
          <pc:spChg chg="mod">
            <ac:chgData name="Fake Test User" userId="SID-0" providerId="Test" clId="FakeClientId" dt="2021-08-10T05:48:32.936" v="14" actId="790"/>
            <ac:spMkLst>
              <pc:docMk/>
              <pc:sldMasterMk cId="0" sldId="2147483889"/>
              <pc:sldLayoutMk cId="0" sldId="21474838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8:32.936" v="14" actId="790"/>
            <ac:spMkLst>
              <pc:docMk/>
              <pc:sldMasterMk cId="0" sldId="2147483889"/>
              <pc:sldLayoutMk cId="0" sldId="21474838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8:32.936" v="14" actId="790"/>
            <ac:spMkLst>
              <pc:docMk/>
              <pc:sldMasterMk cId="0" sldId="2147483889"/>
              <pc:sldLayoutMk cId="0" sldId="214748389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5:48:32.936" v="14" actId="790"/>
            <ac:spMkLst>
              <pc:docMk/>
              <pc:sldMasterMk cId="0" sldId="2147483889"/>
              <pc:sldLayoutMk cId="0" sldId="214748389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5:48:32.936" v="14" actId="790"/>
            <ac:spMkLst>
              <pc:docMk/>
              <pc:sldMasterMk cId="0" sldId="2147483889"/>
              <pc:sldLayoutMk cId="0" sldId="214748389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5:48:32.936" v="14" actId="790"/>
            <ac:spMkLst>
              <pc:docMk/>
              <pc:sldMasterMk cId="0" sldId="2147483889"/>
              <pc:sldLayoutMk cId="0" sldId="214748389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5:48:32.936" v="14" actId="790"/>
            <ac:spMkLst>
              <pc:docMk/>
              <pc:sldMasterMk cId="0" sldId="2147483889"/>
              <pc:sldLayoutMk cId="0" sldId="2147483898"/>
              <ac:spMk id="3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8:40.436" v="15" actId="790"/>
          <pc:sldLayoutMkLst>
            <pc:docMk/>
            <pc:sldMasterMk cId="0" sldId="2147483889"/>
            <pc:sldLayoutMk cId="0" sldId="2147483899"/>
          </pc:sldLayoutMkLst>
          <pc:spChg chg="mod">
            <ac:chgData name="Fake Test User" userId="SID-0" providerId="Test" clId="FakeClientId" dt="2021-08-10T05:48:40.436" v="15" actId="790"/>
            <ac:spMkLst>
              <pc:docMk/>
              <pc:sldMasterMk cId="0" sldId="2147483889"/>
              <pc:sldLayoutMk cId="0" sldId="21474838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8:40.436" v="15" actId="790"/>
            <ac:spMkLst>
              <pc:docMk/>
              <pc:sldMasterMk cId="0" sldId="2147483889"/>
              <pc:sldLayoutMk cId="0" sldId="21474838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8:40.436" v="15" actId="790"/>
            <ac:spMkLst>
              <pc:docMk/>
              <pc:sldMasterMk cId="0" sldId="2147483889"/>
              <pc:sldLayoutMk cId="0" sldId="214748389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5:48:40.436" v="15" actId="790"/>
            <ac:spMkLst>
              <pc:docMk/>
              <pc:sldMasterMk cId="0" sldId="2147483889"/>
              <pc:sldLayoutMk cId="0" sldId="214748389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5:48:40.436" v="15" actId="790"/>
            <ac:spMkLst>
              <pc:docMk/>
              <pc:sldMasterMk cId="0" sldId="2147483889"/>
              <pc:sldLayoutMk cId="0" sldId="214748389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5:48:44.998" v="16" actId="790"/>
          <pc:sldLayoutMkLst>
            <pc:docMk/>
            <pc:sldMasterMk cId="0" sldId="2147483889"/>
            <pc:sldLayoutMk cId="0" sldId="2147483900"/>
          </pc:sldLayoutMkLst>
          <pc:spChg chg="mod">
            <ac:chgData name="Fake Test User" userId="SID-0" providerId="Test" clId="FakeClientId" dt="2021-08-10T05:48:44.998" v="16" actId="790"/>
            <ac:spMkLst>
              <pc:docMk/>
              <pc:sldMasterMk cId="0" sldId="2147483889"/>
              <pc:sldLayoutMk cId="0" sldId="21474839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5:48:44.998" v="16" actId="790"/>
            <ac:spMkLst>
              <pc:docMk/>
              <pc:sldMasterMk cId="0" sldId="2147483889"/>
              <pc:sldLayoutMk cId="0" sldId="21474839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5:48:44.998" v="16" actId="790"/>
            <ac:spMkLst>
              <pc:docMk/>
              <pc:sldMasterMk cId="0" sldId="2147483889"/>
              <pc:sldLayoutMk cId="0" sldId="21474839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5:48:44.998" v="16" actId="790"/>
            <ac:spMkLst>
              <pc:docMk/>
              <pc:sldMasterMk cId="0" sldId="2147483889"/>
              <pc:sldLayoutMk cId="0" sldId="214748390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5:48:44.998" v="16" actId="790"/>
            <ac:spMkLst>
              <pc:docMk/>
              <pc:sldMasterMk cId="0" sldId="2147483889"/>
              <pc:sldLayoutMk cId="0" sldId="214748390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987AAB5-3FB4-422B-B706-630C878365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BC5EC8C-BA96-441B-B4F6-CA44A02A66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11378-C844-41CA-993B-E34D1823DE7A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86FF2E-87FF-4639-BEB0-25D128DC9E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172F9A3-6C6D-4B7D-9669-91D0187168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AC4A-29AB-4329-9188-B7E10D714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7515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73AE7-44FF-4C1B-80DB-CDA05AB774C7}" type="datetimeFigureOut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265BF-0986-4A9B-A5A1-EB5939E7702B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681847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265BF-0986-4A9B-A5A1-EB5939E7702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70894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759A86-6840-40D6-B6EC-D1F62797B1E2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po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Connettore diritto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diritto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diritto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diritto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diritto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diritto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diritto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diritto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diritto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diritto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diritto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diritto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diritto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diritto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diritto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diritto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diritto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diritto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diritto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diritto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diritto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diritto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diritto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diritto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diritto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diritto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diritto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diritto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diritto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diritto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diritto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diritto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diritto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diritto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diritto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diritto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diritto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diritto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diritto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diritto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diritto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diritto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diritto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diritto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ttore diritto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ttore diritto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Connettore diritto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diritto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diritto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diritto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diritto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diritto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diritto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diritto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diritto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ttore diritto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ttore diritto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Connettore diritto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onnettore diritto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onnettore diritto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onnettore diritto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ttore diritto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Connettore diritto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F979A4-81FE-4C30-A4C8-C2CAB857FEA3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113" name="Rettangolo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uppo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Connettore diritto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rtlCol="0"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33D12-F007-4673-BD5D-AB76ACA14329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9723E7-E97A-4D1A-98F7-65D406815A5A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Connettore diritto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diritto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diritto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diritto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diritto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diritto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diritto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diritto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diritto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diritto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diritto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diritto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diritto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diritto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diritto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diritto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diritto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diritto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diritto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ttangolo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Connettore diritto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5621364"/>
            <a:ext cx="8305800" cy="414649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5" name="Titolo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1C9A0E-DD51-4376-BB30-EB84B517CC7B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91" name="Segnaposto piè di pagina 9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2" name="Segnaposto numero diapositiva 9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058976-A59F-4343-A983-238898CE14C2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E65B0D-8DF5-4A3E-A40A-0B8DAC6DB742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B1C223-E860-4E0D-94D0-9FFB8508C00F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CE25C1-D0D0-4C32-BBFF-6574688E9C61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200400" y="273050"/>
            <a:ext cx="5486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499CE-3227-49B4-81C7-5C5A3306F462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37" name="Rettangolo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Connettore diritto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52400" y="3273552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5B1008-81B4-416A-A481-AE80019BD695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33" name="Rettangolo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Connettore diritto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rtlCol="0"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52400" y="3276600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ttangolo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691B8856-6994-48D9-8DA0-8A04FB3A05B4}" type="datetime1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2.xml><?xml version="1.0" encoding="utf-8"?>
<a:theme xmlns:a="http://schemas.openxmlformats.org/drawingml/2006/main" name="Intreccio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Thatch</ap:Template>
  <ap:TotalTime>2</ap:TotalTime>
  <ap:Words>1</ap:Words>
  <ap:PresentationFormat>Presentazione su schermo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Intreccio</vt:lpstr>
      <vt:lpstr>Presentazione standard di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2014-09-16T21:40:38Z</dcterms:created>
  <dcterms:modified xsi:type="dcterms:W3CDTF">2021-08-10T05:49:38Z</dcterms:modified>
</cp:coreProperties>
</file>