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66" autoAdjust="0"/>
    <p:restoredTop sz="95324" autoAdjust="0"/>
  </p:normalViewPr>
  <p:slideViewPr>
    <p:cSldViewPr snapToGrid="0">
      <p:cViewPr varScale="1">
        <p:scale>
          <a:sx n="99" d="100"/>
          <a:sy n="99" d="100"/>
        </p:scale>
        <p:origin x="1782" y="96"/>
      </p:cViewPr>
      <p:guideLst/>
    </p:cSldViewPr>
  </p:slideViewPr>
  <p:notesTextViewPr>
    <p:cViewPr>
      <p:scale>
        <a:sx n="3" d="2"/>
        <a:sy n="3" d="2"/>
      </p:scale>
      <p:origin x="0" y="0"/>
    </p:cViewPr>
  </p:notesTextViewPr>
  <p:notesViewPr>
    <p:cSldViewPr snapToGrid="0">
      <p:cViewPr varScale="1">
        <p:scale>
          <a:sx n="85" d="100"/>
          <a:sy n="85" d="100"/>
        </p:scale>
        <p:origin x="3894"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4-09T07:16:44.520" v="128" actId="790"/>
      <pc:docMkLst>
        <pc:docMk/>
      </pc:docMkLst>
      <pc:sldChg chg="modSp mod modNotes">
        <pc:chgData name="Fake Test User" userId="SID-0" providerId="Test" clId="FakeClientId" dt="2021-04-09T07:15:59.927" v="121" actId="790"/>
        <pc:sldMkLst>
          <pc:docMk/>
          <pc:sldMk cId="1742696898" sldId="256"/>
        </pc:sldMkLst>
        <pc:spChg chg="mod">
          <ac:chgData name="Fake Test User" userId="SID-0" providerId="Test" clId="FakeClientId" dt="2021-04-09T07:15:46.599" v="119" actId="790"/>
          <ac:spMkLst>
            <pc:docMk/>
            <pc:sldMk cId="1742696898" sldId="256"/>
            <ac:spMk id="19" creationId="{00000000-0000-0000-0000-000000000000}"/>
          </ac:spMkLst>
        </pc:spChg>
        <pc:spChg chg="mod">
          <ac:chgData name="Fake Test User" userId="SID-0" providerId="Test" clId="FakeClientId" dt="2021-04-09T07:15:46.599" v="119" actId="790"/>
          <ac:spMkLst>
            <pc:docMk/>
            <pc:sldMk cId="1742696898" sldId="256"/>
            <ac:spMk id="27" creationId="{00000000-0000-0000-0000-000000000000}"/>
          </ac:spMkLst>
        </pc:spChg>
        <pc:spChg chg="mod">
          <ac:chgData name="Fake Test User" userId="SID-0" providerId="Test" clId="FakeClientId" dt="2021-04-09T07:15:46.599" v="119" actId="790"/>
          <ac:spMkLst>
            <pc:docMk/>
            <pc:sldMk cId="1742696898" sldId="256"/>
            <ac:spMk id="32" creationId="{00000000-0000-0000-0000-000000000000}"/>
          </ac:spMkLst>
        </pc:spChg>
        <pc:spChg chg="mod">
          <ac:chgData name="Fake Test User" userId="SID-0" providerId="Test" clId="FakeClientId" dt="2021-04-09T07:15:46.599" v="119" actId="790"/>
          <ac:spMkLst>
            <pc:docMk/>
            <pc:sldMk cId="1742696898" sldId="256"/>
            <ac:spMk id="33" creationId="{00000000-0000-0000-0000-000000000000}"/>
          </ac:spMkLst>
        </pc:spChg>
        <pc:spChg chg="mod">
          <ac:chgData name="Fake Test User" userId="SID-0" providerId="Test" clId="FakeClientId" dt="2021-04-09T07:15:46.599" v="119" actId="790"/>
          <ac:spMkLst>
            <pc:docMk/>
            <pc:sldMk cId="1742696898" sldId="256"/>
            <ac:spMk id="34" creationId="{00000000-0000-0000-0000-000000000000}"/>
          </ac:spMkLst>
        </pc:spChg>
        <pc:spChg chg="mod">
          <ac:chgData name="Fake Test User" userId="SID-0" providerId="Test" clId="FakeClientId" dt="2021-04-09T07:15:46.599" v="119" actId="790"/>
          <ac:spMkLst>
            <pc:docMk/>
            <pc:sldMk cId="1742696898" sldId="256"/>
            <ac:spMk id="35" creationId="{00000000-0000-0000-0000-000000000000}"/>
          </ac:spMkLst>
        </pc:spChg>
        <pc:spChg chg="mod">
          <ac:chgData name="Fake Test User" userId="SID-0" providerId="Test" clId="FakeClientId" dt="2021-04-09T07:15:46.599" v="119" actId="790"/>
          <ac:spMkLst>
            <pc:docMk/>
            <pc:sldMk cId="1742696898" sldId="256"/>
            <ac:spMk id="43" creationId="{00000000-0000-0000-0000-000000000000}"/>
          </ac:spMkLst>
        </pc:spChg>
        <pc:picChg chg="mod">
          <ac:chgData name="Fake Test User" userId="SID-0" providerId="Test" clId="FakeClientId" dt="2021-04-09T07:13:45.818" v="53" actId="1037"/>
          <ac:picMkLst>
            <pc:docMk/>
            <pc:sldMk cId="1742696898" sldId="256"/>
            <ac:picMk id="4" creationId="{00000000-0000-0000-0000-000000000000}"/>
          </ac:picMkLst>
        </pc:picChg>
      </pc:sldChg>
      <pc:sldChg chg="modSp mod modNotes">
        <pc:chgData name="Fake Test User" userId="SID-0" providerId="Test" clId="FakeClientId" dt="2021-04-09T07:16:04.317" v="122" actId="790"/>
        <pc:sldMkLst>
          <pc:docMk/>
          <pc:sldMk cId="2005184843" sldId="257"/>
        </pc:sldMkLst>
        <pc:spChg chg="mod">
          <ac:chgData name="Fake Test User" userId="SID-0" providerId="Test" clId="FakeClientId" dt="2021-04-09T07:15:50.849" v="120" actId="790"/>
          <ac:spMkLst>
            <pc:docMk/>
            <pc:sldMk cId="2005184843" sldId="257"/>
            <ac:spMk id="25" creationId="{00000000-0000-0000-0000-000000000000}"/>
          </ac:spMkLst>
        </pc:spChg>
        <pc:spChg chg="mod">
          <ac:chgData name="Fake Test User" userId="SID-0" providerId="Test" clId="FakeClientId" dt="2021-04-09T07:15:50.849" v="120" actId="790"/>
          <ac:spMkLst>
            <pc:docMk/>
            <pc:sldMk cId="2005184843" sldId="257"/>
            <ac:spMk id="26" creationId="{00000000-0000-0000-0000-000000000000}"/>
          </ac:spMkLst>
        </pc:spChg>
        <pc:spChg chg="mod">
          <ac:chgData name="Fake Test User" userId="SID-0" providerId="Test" clId="FakeClientId" dt="2021-04-09T07:15:50.849" v="120" actId="790"/>
          <ac:spMkLst>
            <pc:docMk/>
            <pc:sldMk cId="2005184843" sldId="257"/>
            <ac:spMk id="27" creationId="{00000000-0000-0000-0000-000000000000}"/>
          </ac:spMkLst>
        </pc:spChg>
        <pc:spChg chg="mod">
          <ac:chgData name="Fake Test User" userId="SID-0" providerId="Test" clId="FakeClientId" dt="2021-04-09T07:15:50.849" v="120" actId="790"/>
          <ac:spMkLst>
            <pc:docMk/>
            <pc:sldMk cId="2005184843" sldId="257"/>
            <ac:spMk id="78" creationId="{00000000-0000-0000-0000-000000000000}"/>
          </ac:spMkLst>
        </pc:spChg>
        <pc:spChg chg="mod">
          <ac:chgData name="Fake Test User" userId="SID-0" providerId="Test" clId="FakeClientId" dt="2021-04-09T07:15:50.849" v="120" actId="790"/>
          <ac:spMkLst>
            <pc:docMk/>
            <pc:sldMk cId="2005184843" sldId="257"/>
            <ac:spMk id="116" creationId="{00000000-0000-0000-0000-000000000000}"/>
          </ac:spMkLst>
        </pc:spChg>
        <pc:spChg chg="mod">
          <ac:chgData name="Fake Test User" userId="SID-0" providerId="Test" clId="FakeClientId" dt="2021-04-09T07:15:50.849" v="120" actId="790"/>
          <ac:spMkLst>
            <pc:docMk/>
            <pc:sldMk cId="2005184843" sldId="257"/>
            <ac:spMk id="118" creationId="{00000000-0000-0000-0000-000000000000}"/>
          </ac:spMkLst>
        </pc:spChg>
        <pc:spChg chg="mod">
          <ac:chgData name="Fake Test User" userId="SID-0" providerId="Test" clId="FakeClientId" dt="2021-04-09T07:15:50.849" v="120" actId="790"/>
          <ac:spMkLst>
            <pc:docMk/>
            <pc:sldMk cId="2005184843" sldId="257"/>
            <ac:spMk id="119" creationId="{00000000-0000-0000-0000-000000000000}"/>
          </ac:spMkLst>
        </pc:spChg>
        <pc:spChg chg="mod">
          <ac:chgData name="Fake Test User" userId="SID-0" providerId="Test" clId="FakeClientId" dt="2021-04-09T07:15:50.849" v="120" actId="790"/>
          <ac:spMkLst>
            <pc:docMk/>
            <pc:sldMk cId="2005184843" sldId="257"/>
            <ac:spMk id="120" creationId="{00000000-0000-0000-0000-000000000000}"/>
          </ac:spMkLst>
        </pc:spChg>
        <pc:spChg chg="mod">
          <ac:chgData name="Fake Test User" userId="SID-0" providerId="Test" clId="FakeClientId" dt="2021-04-09T07:15:50.849" v="120" actId="790"/>
          <ac:spMkLst>
            <pc:docMk/>
            <pc:sldMk cId="2005184843" sldId="257"/>
            <ac:spMk id="121" creationId="{00000000-0000-0000-0000-000000000000}"/>
          </ac:spMkLst>
        </pc:spChg>
        <pc:spChg chg="mod">
          <ac:chgData name="Fake Test User" userId="SID-0" providerId="Test" clId="FakeClientId" dt="2021-04-09T07:15:50.849" v="120" actId="790"/>
          <ac:spMkLst>
            <pc:docMk/>
            <pc:sldMk cId="2005184843" sldId="257"/>
            <ac:spMk id="122" creationId="{00000000-0000-0000-0000-000000000000}"/>
          </ac:spMkLst>
        </pc:spChg>
        <pc:spChg chg="mod">
          <ac:chgData name="Fake Test User" userId="SID-0" providerId="Test" clId="FakeClientId" dt="2021-04-09T07:15:50.849" v="120" actId="790"/>
          <ac:spMkLst>
            <pc:docMk/>
            <pc:sldMk cId="2005184843" sldId="257"/>
            <ac:spMk id="123" creationId="{00000000-0000-0000-0000-000000000000}"/>
          </ac:spMkLst>
        </pc:spChg>
        <pc:spChg chg="mod">
          <ac:chgData name="Fake Test User" userId="SID-0" providerId="Test" clId="FakeClientId" dt="2021-04-09T07:15:50.849" v="120" actId="790"/>
          <ac:spMkLst>
            <pc:docMk/>
            <pc:sldMk cId="2005184843" sldId="257"/>
            <ac:spMk id="124" creationId="{00000000-0000-0000-0000-000000000000}"/>
          </ac:spMkLst>
        </pc:spChg>
        <pc:spChg chg="mod">
          <ac:chgData name="Fake Test User" userId="SID-0" providerId="Test" clId="FakeClientId" dt="2021-04-09T07:15:50.849" v="120" actId="790"/>
          <ac:spMkLst>
            <pc:docMk/>
            <pc:sldMk cId="2005184843" sldId="257"/>
            <ac:spMk id="125" creationId="{00000000-0000-0000-0000-000000000000}"/>
          </ac:spMkLst>
        </pc:spChg>
        <pc:spChg chg="mod">
          <ac:chgData name="Fake Test User" userId="SID-0" providerId="Test" clId="FakeClientId" dt="2021-04-09T07:15:50.849" v="120" actId="790"/>
          <ac:spMkLst>
            <pc:docMk/>
            <pc:sldMk cId="2005184843" sldId="257"/>
            <ac:spMk id="126" creationId="{00000000-0000-0000-0000-000000000000}"/>
          </ac:spMkLst>
        </pc:spChg>
        <pc:spChg chg="mod">
          <ac:chgData name="Fake Test User" userId="SID-0" providerId="Test" clId="FakeClientId" dt="2021-04-09T07:15:50.849" v="120" actId="790"/>
          <ac:spMkLst>
            <pc:docMk/>
            <pc:sldMk cId="2005184843" sldId="257"/>
            <ac:spMk id="127" creationId="{00000000-0000-0000-0000-000000000000}"/>
          </ac:spMkLst>
        </pc:spChg>
        <pc:spChg chg="mod">
          <ac:chgData name="Fake Test User" userId="SID-0" providerId="Test" clId="FakeClientId" dt="2021-04-09T07:15:50.849" v="120" actId="790"/>
          <ac:spMkLst>
            <pc:docMk/>
            <pc:sldMk cId="2005184843" sldId="257"/>
            <ac:spMk id="128" creationId="{00000000-0000-0000-0000-000000000000}"/>
          </ac:spMkLst>
        </pc:spChg>
        <pc:spChg chg="mod">
          <ac:chgData name="Fake Test User" userId="SID-0" providerId="Test" clId="FakeClientId" dt="2021-04-09T07:15:50.849" v="120" actId="790"/>
          <ac:spMkLst>
            <pc:docMk/>
            <pc:sldMk cId="2005184843" sldId="257"/>
            <ac:spMk id="129" creationId="{00000000-0000-0000-0000-000000000000}"/>
          </ac:spMkLst>
        </pc:spChg>
        <pc:spChg chg="mod">
          <ac:chgData name="Fake Test User" userId="SID-0" providerId="Test" clId="FakeClientId" dt="2021-04-09T07:15:50.849" v="120" actId="790"/>
          <ac:spMkLst>
            <pc:docMk/>
            <pc:sldMk cId="2005184843" sldId="257"/>
            <ac:spMk id="130" creationId="{00000000-0000-0000-0000-000000000000}"/>
          </ac:spMkLst>
        </pc:spChg>
        <pc:spChg chg="mod">
          <ac:chgData name="Fake Test User" userId="SID-0" providerId="Test" clId="FakeClientId" dt="2021-04-09T07:15:50.849" v="120" actId="790"/>
          <ac:spMkLst>
            <pc:docMk/>
            <pc:sldMk cId="2005184843" sldId="257"/>
            <ac:spMk id="219" creationId="{00000000-0000-0000-0000-000000000000}"/>
          </ac:spMkLst>
        </pc:spChg>
        <pc:spChg chg="mod">
          <ac:chgData name="Fake Test User" userId="SID-0" providerId="Test" clId="FakeClientId" dt="2021-04-09T07:15:50.849" v="120" actId="790"/>
          <ac:spMkLst>
            <pc:docMk/>
            <pc:sldMk cId="2005184843" sldId="257"/>
            <ac:spMk id="220" creationId="{00000000-0000-0000-0000-000000000000}"/>
          </ac:spMkLst>
        </pc:spChg>
      </pc:sldChg>
      <pc:sldMasterChg chg="modSp mod modSldLayout">
        <pc:chgData name="Fake Test User" userId="SID-0" providerId="Test" clId="FakeClientId" dt="2021-04-09T07:16:20.224" v="125" actId="790"/>
        <pc:sldMasterMkLst>
          <pc:docMk/>
          <pc:sldMasterMk cId="3687281395" sldId="2147483660"/>
        </pc:sldMasterMkLst>
        <pc:spChg chg="mod">
          <ac:chgData name="Fake Test User" userId="SID-0" providerId="Test" clId="FakeClientId" dt="2021-04-09T07:16:11.333" v="123" actId="790"/>
          <ac:spMkLst>
            <pc:docMk/>
            <pc:sldMasterMk cId="3687281395" sldId="2147483660"/>
            <ac:spMk id="2" creationId="{00000000-0000-0000-0000-000000000000}"/>
          </ac:spMkLst>
        </pc:spChg>
        <pc:spChg chg="mod">
          <ac:chgData name="Fake Test User" userId="SID-0" providerId="Test" clId="FakeClientId" dt="2021-04-09T07:16:11.333" v="123" actId="790"/>
          <ac:spMkLst>
            <pc:docMk/>
            <pc:sldMasterMk cId="3687281395" sldId="2147483660"/>
            <ac:spMk id="3" creationId="{00000000-0000-0000-0000-000000000000}"/>
          </ac:spMkLst>
        </pc:spChg>
        <pc:spChg chg="mod">
          <ac:chgData name="Fake Test User" userId="SID-0" providerId="Test" clId="FakeClientId" dt="2021-04-09T07:16:11.333" v="123" actId="790"/>
          <ac:spMkLst>
            <pc:docMk/>
            <pc:sldMasterMk cId="3687281395" sldId="2147483660"/>
            <ac:spMk id="4" creationId="{00000000-0000-0000-0000-000000000000}"/>
          </ac:spMkLst>
        </pc:spChg>
        <pc:spChg chg="mod">
          <ac:chgData name="Fake Test User" userId="SID-0" providerId="Test" clId="FakeClientId" dt="2021-04-09T07:16:11.333" v="123" actId="790"/>
          <ac:spMkLst>
            <pc:docMk/>
            <pc:sldMasterMk cId="3687281395" sldId="2147483660"/>
            <ac:spMk id="5" creationId="{00000000-0000-0000-0000-000000000000}"/>
          </ac:spMkLst>
        </pc:spChg>
        <pc:spChg chg="mod">
          <ac:chgData name="Fake Test User" userId="SID-0" providerId="Test" clId="FakeClientId" dt="2021-04-09T07:16:11.333" v="123" actId="790"/>
          <ac:spMkLst>
            <pc:docMk/>
            <pc:sldMasterMk cId="3687281395" sldId="2147483660"/>
            <ac:spMk id="6" creationId="{00000000-0000-0000-0000-000000000000}"/>
          </ac:spMkLst>
        </pc:spChg>
        <pc:sldLayoutChg chg="modSp mod">
          <pc:chgData name="Fake Test User" userId="SID-0" providerId="Test" clId="FakeClientId" dt="2021-04-09T07:16:15.583" v="124" actId="790"/>
          <pc:sldLayoutMkLst>
            <pc:docMk/>
            <pc:sldMasterMk cId="3687281395" sldId="2147483660"/>
            <pc:sldLayoutMk cId="586319277" sldId="2147483672"/>
          </pc:sldLayoutMkLst>
          <pc:spChg chg="mod">
            <ac:chgData name="Fake Test User" userId="SID-0" providerId="Test" clId="FakeClientId" dt="2021-04-09T07:16:15.583" v="124" actId="790"/>
            <ac:spMkLst>
              <pc:docMk/>
              <pc:sldMasterMk cId="3687281395" sldId="2147483660"/>
              <pc:sldLayoutMk cId="586319277" sldId="2147483672"/>
              <ac:spMk id="7"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11"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16"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17"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20"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23"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24"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28"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31"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33" creationId="{00000000-0000-0000-0000-000000000000}"/>
            </ac:spMkLst>
          </pc:spChg>
          <pc:spChg chg="mod">
            <ac:chgData name="Fake Test User" userId="SID-0" providerId="Test" clId="FakeClientId" dt="2021-04-09T07:16:15.583" v="124" actId="790"/>
            <ac:spMkLst>
              <pc:docMk/>
              <pc:sldMasterMk cId="3687281395" sldId="2147483660"/>
              <pc:sldLayoutMk cId="586319277" sldId="2147483672"/>
              <ac:spMk id="34" creationId="{00000000-0000-0000-0000-000000000000}"/>
            </ac:spMkLst>
          </pc:spChg>
        </pc:sldLayoutChg>
        <pc:sldLayoutChg chg="modSp mod">
          <pc:chgData name="Fake Test User" userId="SID-0" providerId="Test" clId="FakeClientId" dt="2021-04-09T07:16:20.224" v="125" actId="790"/>
          <pc:sldLayoutMkLst>
            <pc:docMk/>
            <pc:sldMasterMk cId="3687281395" sldId="2147483660"/>
            <pc:sldLayoutMk cId="1184508751" sldId="2147483673"/>
          </pc:sldLayoutMkLst>
          <pc:spChg chg="mod">
            <ac:chgData name="Fake Test User" userId="SID-0" providerId="Test" clId="FakeClientId" dt="2021-04-09T07:16:20.224" v="125" actId="790"/>
            <ac:spMkLst>
              <pc:docMk/>
              <pc:sldMasterMk cId="3687281395" sldId="2147483660"/>
              <pc:sldLayoutMk cId="1184508751" sldId="2147483673"/>
              <ac:spMk id="3"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12"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16"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26"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27"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28"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0"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1"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2"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3"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4"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7"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39"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41"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42"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43"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53"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54"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56"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58"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59"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60" creationId="{00000000-0000-0000-0000-000000000000}"/>
            </ac:spMkLst>
          </pc:spChg>
          <pc:spChg chg="mod">
            <ac:chgData name="Fake Test User" userId="SID-0" providerId="Test" clId="FakeClientId" dt="2021-04-09T07:16:20.224" v="125" actId="790"/>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79C6AC1-01B4-463F-A0FF-B107932806E4}" type="datetime1">
              <a:rPr lang="it-IT" smtClean="0"/>
              <a:t>09/04/2021</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it-IT"/>
              <a:t>‹N›</a:t>
            </a:fld>
            <a:endParaRPr lang="it-IT"/>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110B2F1-B5CE-4647-AE80-374DF48FFFED}" type="datetime1">
              <a:rPr lang="it-IT" noProof="0" smtClean="0"/>
              <a:t>09/04/2021</a:t>
            </a:fld>
            <a:endParaRPr lang="it-IT" noProof="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it-IT" noProof="0"/>
              <a:t>‹N›</a:t>
            </a:fld>
            <a:endParaRPr lang="it-IT"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noProof="1"/>
              <a:t>Per modificare questa brochure, sostituire il contenuto di esempio con il contenuto desiderato. Se si preferisce partire da zero, fare clic sul pulsante Nuova diapositiva della scheda Home per inserire una nuova pagina. Inserire quindi testo e immagini nei segnaposto vuoti. Se sono necessari altri segnaposto per i titoli, i sottotitoli o il corpo del testo, copiare uno dei segnaposto esistenti e quindi trascinare il nuovo segnaposto nella posizione desiderata.</a:t>
            </a:r>
          </a:p>
          <a:p>
            <a:pPr rtl="0"/>
            <a:endParaRPr lang="it-IT" noProof="1"/>
          </a:p>
          <a:p>
            <a:pPr rtl="0"/>
            <a:r>
              <a:rPr lang="it-IT" noProof="1"/>
              <a:t>Sono stati predisposti anche segni per la piegatura. Sono poco marcati, ma se si preferisce che non siano visibili sulla brochure, è sufficiente eliminarli prima della stampa.</a:t>
            </a:r>
          </a:p>
        </p:txBody>
      </p:sp>
      <p:sp>
        <p:nvSpPr>
          <p:cNvPr id="4" name="Segnaposto numero diapositiva 3"/>
          <p:cNvSpPr>
            <a:spLocks noGrp="1"/>
          </p:cNvSpPr>
          <p:nvPr>
            <p:ph type="sldNum" sz="quarter" idx="10"/>
          </p:nvPr>
        </p:nvSpPr>
        <p:spPr/>
        <p:txBody>
          <a:bodyPr rtlCol="0"/>
          <a:lstStyle/>
          <a:p>
            <a:pPr rtl="0"/>
            <a:fld id="{952A89D7-7603-4ECB-ADF6-F6CF2BE4F401}" type="slidenum">
              <a:rPr lang="it-IT" noProof="1" smtClean="0"/>
              <a:t>1</a:t>
            </a:fld>
            <a:endParaRPr lang="it-IT" noProof="1"/>
          </a:p>
        </p:txBody>
      </p:sp>
    </p:spTree>
    <p:extLst>
      <p:ext uri="{BB962C8B-B14F-4D97-AF65-F5344CB8AC3E}">
        <p14:creationId xmlns:p14="http://schemas.microsoft.com/office/powerpoint/2010/main" val="91551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noProof="1"/>
          </a:p>
        </p:txBody>
      </p:sp>
      <p:sp>
        <p:nvSpPr>
          <p:cNvPr id="4" name="Segnaposto numero diapositiva 3"/>
          <p:cNvSpPr>
            <a:spLocks noGrp="1"/>
          </p:cNvSpPr>
          <p:nvPr>
            <p:ph type="sldNum" sz="quarter" idx="5"/>
          </p:nvPr>
        </p:nvSpPr>
        <p:spPr/>
        <p:txBody>
          <a:bodyPr rtlCol="0"/>
          <a:lstStyle/>
          <a:p>
            <a:pPr rtl="0"/>
            <a:fld id="{952A89D7-7603-4ECB-ADF6-F6CF2BE4F401}" type="slidenum">
              <a:rPr lang="it-IT" noProof="1" smtClean="0"/>
              <a:t>2</a:t>
            </a:fld>
            <a:endParaRPr lang="it-IT" noProof="1"/>
          </a:p>
        </p:txBody>
      </p:sp>
    </p:spTree>
    <p:extLst>
      <p:ext uri="{BB962C8B-B14F-4D97-AF65-F5344CB8AC3E}">
        <p14:creationId xmlns:p14="http://schemas.microsoft.com/office/powerpoint/2010/main" val="298929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esterna">
    <p:spTree>
      <p:nvGrpSpPr>
        <p:cNvPr id="1" name=""/>
        <p:cNvGrpSpPr/>
        <p:nvPr/>
      </p:nvGrpSpPr>
      <p:grpSpPr>
        <a:xfrm>
          <a:off x="0" y="0"/>
          <a:ext cx="0" cy="0"/>
          <a:chOff x="0" y="0"/>
          <a:chExt cx="0" cy="0"/>
        </a:xfrm>
      </p:grpSpPr>
      <p:sp>
        <p:nvSpPr>
          <p:cNvPr id="17" name="Rettangolo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1"/>
          </a:p>
        </p:txBody>
      </p:sp>
      <p:cxnSp>
        <p:nvCxnSpPr>
          <p:cNvPr id="19" name="Connettore diritto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Connettore diritto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ttangolo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1"/>
          </a:p>
        </p:txBody>
      </p:sp>
      <p:sp>
        <p:nvSpPr>
          <p:cNvPr id="31" name="Segnaposto testo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Testo titolo</a:t>
            </a:r>
          </a:p>
        </p:txBody>
      </p:sp>
      <p:sp>
        <p:nvSpPr>
          <p:cNvPr id="28" name="Segnaposto testo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23" name="Segnaposto testo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Nome società</a:t>
            </a:r>
          </a:p>
        </p:txBody>
      </p:sp>
      <p:sp>
        <p:nvSpPr>
          <p:cNvPr id="24" name="Segnaposto testo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Indirizzo aziendale</a:t>
            </a:r>
          </a:p>
        </p:txBody>
      </p:sp>
      <p:sp>
        <p:nvSpPr>
          <p:cNvPr id="20" name="Segnaposto testo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Nome destinatario</a:t>
            </a:r>
            <a:br>
              <a:rPr lang="it-IT" noProof="1"/>
            </a:br>
            <a:r>
              <a:rPr lang="it-IT" noProof="1"/>
              <a:t>Indirizzo</a:t>
            </a:r>
            <a:br>
              <a:rPr lang="it-IT" noProof="1"/>
            </a:br>
            <a:r>
              <a:rPr lang="it-IT" noProof="1"/>
              <a:t>CAP, Città</a:t>
            </a:r>
          </a:p>
        </p:txBody>
      </p:sp>
      <p:sp>
        <p:nvSpPr>
          <p:cNvPr id="33" name="Segnaposto testo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Testo titolo</a:t>
            </a:r>
          </a:p>
        </p:txBody>
      </p:sp>
      <p:sp>
        <p:nvSpPr>
          <p:cNvPr id="34" name="Segnaposto testo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7" name="posizione timbro"/>
          <p:cNvSpPr/>
          <p:nvPr userDrawn="1"/>
        </p:nvSpPr>
        <p:spPr>
          <a:xfrm rot="16200000">
            <a:off x="3405753" y="459819"/>
            <a:ext cx="1226122" cy="1212699"/>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t-IT" sz="1100" noProof="1">
                <a:solidFill>
                  <a:schemeClr val="bg1">
                    <a:lumMod val="50000"/>
                  </a:schemeClr>
                </a:solidFill>
                <a:latin typeface="+mj-lt"/>
              </a:rPr>
              <a:t>POSIZIONARE QUI IL TIMBRO</a:t>
            </a:r>
          </a:p>
        </p:txBody>
      </p:sp>
      <p:sp>
        <p:nvSpPr>
          <p:cNvPr id="16" name="Segnaposto immagine 11"/>
          <p:cNvSpPr>
            <a:spLocks noGrp="1"/>
          </p:cNvSpPr>
          <p:nvPr>
            <p:ph type="pic" sz="quarter" idx="24"/>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it-IT" noProof="1"/>
              <a:t>Fare clic sull'icona per inserire un'immagine</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16" name="Rettangolo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1"/>
          </a:p>
        </p:txBody>
      </p:sp>
      <p:sp>
        <p:nvSpPr>
          <p:cNvPr id="12" name="Segnaposto immagine 11"/>
          <p:cNvSpPr>
            <a:spLocks noGrp="1"/>
          </p:cNvSpPr>
          <p:nvPr>
            <p:ph type="pic" sz="quarter" idx="10"/>
          </p:nvPr>
        </p:nvSpPr>
        <p:spPr>
          <a:xfrm>
            <a:off x="366713" y="457200"/>
            <a:ext cx="2652712" cy="2011680"/>
          </a:xfrm>
        </p:spPr>
        <p:txBody>
          <a:bodyPr tIns="457200" rtlCol="0">
            <a:normAutofit/>
          </a:bodyPr>
          <a:lstStyle>
            <a:lvl1pPr marL="0" indent="0" algn="ctr">
              <a:buNone/>
              <a:defRPr sz="2000"/>
            </a:lvl1pPr>
          </a:lstStyle>
          <a:p>
            <a:pPr rtl="0"/>
            <a:r>
              <a:rPr lang="it-IT" noProof="1"/>
              <a:t>Fare clic sull'icona per inserire un'immagine</a:t>
            </a:r>
          </a:p>
        </p:txBody>
      </p:sp>
      <p:sp>
        <p:nvSpPr>
          <p:cNvPr id="31" name="Segnaposto testo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43" name="Segnaposto testo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26" name="Segnaposto testo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27" name="Segnaposto testo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28" name="Segnaposto testo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30" name="Segnaposto testo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37" name="Segnaposto testo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39" name="Segnaposto testo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41" name="Segnaposto testo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aggiungere una citazione o un callout</a:t>
            </a:r>
          </a:p>
        </p:txBody>
      </p:sp>
      <p:sp>
        <p:nvSpPr>
          <p:cNvPr id="42" name="Segnaposto testo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34" name="Segnaposto immagine 11"/>
          <p:cNvSpPr>
            <a:spLocks noGrp="1"/>
          </p:cNvSpPr>
          <p:nvPr>
            <p:ph type="pic" sz="quarter" idx="22"/>
          </p:nvPr>
        </p:nvSpPr>
        <p:spPr>
          <a:xfrm>
            <a:off x="3748088" y="5299915"/>
            <a:ext cx="2652712" cy="2011680"/>
          </a:xfrm>
        </p:spPr>
        <p:txBody>
          <a:bodyPr tIns="457200" rtlCol="0">
            <a:normAutofit/>
          </a:bodyPr>
          <a:lstStyle>
            <a:lvl1pPr marL="0" indent="0" algn="ctr">
              <a:buNone/>
              <a:defRPr sz="2000"/>
            </a:lvl1pPr>
          </a:lstStyle>
          <a:p>
            <a:pPr rtl="0"/>
            <a:r>
              <a:rPr lang="it-IT" noProof="1"/>
              <a:t>Fare clic sull'icona per inserire un'immagine</a:t>
            </a:r>
          </a:p>
        </p:txBody>
      </p:sp>
      <p:sp>
        <p:nvSpPr>
          <p:cNvPr id="54" name="Segnaposto testo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53" name="Segnaposto testo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58" name="Segnaposto testo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56" name="Segnaposto testo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Fare clic per inserire il testo</a:t>
            </a:r>
          </a:p>
        </p:txBody>
      </p:sp>
      <p:sp>
        <p:nvSpPr>
          <p:cNvPr id="59" name="Segnaposto testo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t-IT" noProof="1"/>
              <a:t>Fare clic per inserire il testo</a:t>
            </a:r>
          </a:p>
        </p:txBody>
      </p:sp>
      <p:sp>
        <p:nvSpPr>
          <p:cNvPr id="60" name="Segnaposto testo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t-IT" noProof="1"/>
              <a:t>Testo titolo</a:t>
            </a:r>
          </a:p>
        </p:txBody>
      </p:sp>
      <p:sp>
        <p:nvSpPr>
          <p:cNvPr id="61" name="Segnaposto testo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it-IT" noProof="1"/>
              <a:t>Fare clic per inserire il testo</a:t>
            </a:r>
          </a:p>
        </p:txBody>
      </p:sp>
      <p:sp>
        <p:nvSpPr>
          <p:cNvPr id="3" name="Segnaposto testo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t-IT" noProof="1"/>
              <a:t> </a:t>
            </a:r>
          </a:p>
        </p:txBody>
      </p:sp>
      <p:sp>
        <p:nvSpPr>
          <p:cNvPr id="32" name="Segnaposto testo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t-IT" noProof="1"/>
              <a:t> </a:t>
            </a:r>
          </a:p>
        </p:txBody>
      </p:sp>
      <p:sp>
        <p:nvSpPr>
          <p:cNvPr id="33" name="Segnaposto testo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t-IT" noProof="1"/>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it-IT" noProof="1"/>
              <a:t>Fare clic per modificare lo stile del titolo</a:t>
            </a:r>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t-IT" noProof="1"/>
              <a:t>Fare clic per modificare lo stile del titolo</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4" name="Segnaposto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83B46873-AFF8-470C-AF6E-6A759C51F191}" type="datetime1">
              <a:rPr lang="it-IT" noProof="1" smtClean="0"/>
              <a:t>09/04/2021</a:t>
            </a:fld>
            <a:endParaRPr lang="it-IT" noProof="1"/>
          </a:p>
        </p:txBody>
      </p:sp>
      <p:sp>
        <p:nvSpPr>
          <p:cNvPr id="5" name="Segnaposto piè di pa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it-IT" noProof="1"/>
          </a:p>
        </p:txBody>
      </p:sp>
      <p:sp>
        <p:nvSpPr>
          <p:cNvPr id="6" name="Segnaposto numero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it-IT" noProof="1" dirty="0" smtClean="0"/>
              <a:t>‹N›</a:t>
            </a:fld>
            <a:endParaRPr lang="it-IT" noProof="1"/>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egnaposto testo 34"/>
          <p:cNvSpPr>
            <a:spLocks noGrp="1"/>
          </p:cNvSpPr>
          <p:nvPr>
            <p:ph type="body" sz="quarter" idx="20"/>
          </p:nvPr>
        </p:nvSpPr>
        <p:spPr>
          <a:xfrm>
            <a:off x="365759" y="77002"/>
            <a:ext cx="2762451" cy="2529038"/>
          </a:xfrm>
        </p:spPr>
        <p:txBody>
          <a:bodyPr rtlCol="0"/>
          <a:lstStyle/>
          <a:p>
            <a:pPr rtl="0"/>
            <a:r>
              <a:rPr lang="it-IT" noProof="1"/>
              <a:t>Questa posizione è perfetta per indicare gli obiettivi aziendali</a:t>
            </a:r>
          </a:p>
        </p:txBody>
      </p:sp>
      <p:sp>
        <p:nvSpPr>
          <p:cNvPr id="34" name="Segnaposto testo 33"/>
          <p:cNvSpPr>
            <a:spLocks noGrp="1"/>
          </p:cNvSpPr>
          <p:nvPr>
            <p:ph type="body" sz="quarter" idx="19"/>
          </p:nvPr>
        </p:nvSpPr>
        <p:spPr/>
        <p:txBody>
          <a:bodyPr rtlCol="0"/>
          <a:lstStyle/>
          <a:p>
            <a:pPr rtl="0"/>
            <a:r>
              <a:rPr lang="it-IT" noProof="1"/>
              <a:t>È possibile usare questa brochure semplice e professionale così com'è oppure personalizzarla facilmente.</a:t>
            </a:r>
          </a:p>
          <a:p>
            <a:pPr rtl="0"/>
            <a:r>
              <a:rPr lang="it-IT" noProof="1"/>
              <a:t>Nella pagina successiva sono disponibili alcuni suggerimenti utili per iniziare (come questo). </a:t>
            </a:r>
          </a:p>
          <a:p>
            <a:pPr rtl="0"/>
            <a:endParaRPr lang="it-IT" noProof="1"/>
          </a:p>
        </p:txBody>
      </p:sp>
      <p:sp>
        <p:nvSpPr>
          <p:cNvPr id="32" name="Segnaposto testo 31"/>
          <p:cNvSpPr>
            <a:spLocks noGrp="1"/>
          </p:cNvSpPr>
          <p:nvPr>
            <p:ph type="body" sz="quarter" idx="14"/>
          </p:nvPr>
        </p:nvSpPr>
        <p:spPr/>
        <p:txBody>
          <a:bodyPr rtlCol="0"/>
          <a:lstStyle/>
          <a:p>
            <a:pPr rtl="0"/>
            <a:r>
              <a:rPr lang="it-IT" noProof="1"/>
              <a:t>Northwind Traders</a:t>
            </a:r>
          </a:p>
        </p:txBody>
      </p:sp>
      <p:sp>
        <p:nvSpPr>
          <p:cNvPr id="33" name="Segnaposto testo 32"/>
          <p:cNvSpPr>
            <a:spLocks noGrp="1"/>
          </p:cNvSpPr>
          <p:nvPr>
            <p:ph type="body" sz="quarter" idx="15"/>
          </p:nvPr>
        </p:nvSpPr>
        <p:spPr/>
        <p:txBody>
          <a:bodyPr rtlCol="0"/>
          <a:lstStyle/>
          <a:p>
            <a:pPr rtl="0"/>
            <a:r>
              <a:rPr lang="it-IT" noProof="1"/>
              <a:t>Corso Milano, 56</a:t>
            </a:r>
          </a:p>
          <a:p>
            <a:pPr rtl="0"/>
            <a:r>
              <a:rPr lang="it-IT" noProof="1"/>
              <a:t>20100 Milano</a:t>
            </a:r>
          </a:p>
          <a:p>
            <a:pPr rtl="0"/>
            <a:endParaRPr lang="it-IT" noProof="1"/>
          </a:p>
        </p:txBody>
      </p:sp>
      <p:sp>
        <p:nvSpPr>
          <p:cNvPr id="43" name="Segnaposto testo 42"/>
          <p:cNvSpPr>
            <a:spLocks noGrp="1"/>
          </p:cNvSpPr>
          <p:nvPr>
            <p:ph type="body" sz="quarter" idx="23"/>
          </p:nvPr>
        </p:nvSpPr>
        <p:spPr/>
        <p:txBody>
          <a:bodyPr rtlCol="0"/>
          <a:lstStyle/>
          <a:p>
            <a:pPr rtl="0"/>
            <a:r>
              <a:rPr lang="it-IT" noProof="1"/>
              <a:t>Nome destinatario</a:t>
            </a:r>
          </a:p>
          <a:p>
            <a:pPr rtl="0"/>
            <a:r>
              <a:rPr lang="it-IT" noProof="1"/>
              <a:t>Via e numero civico</a:t>
            </a:r>
          </a:p>
          <a:p>
            <a:pPr rtl="0"/>
            <a:r>
              <a:rPr lang="it-IT" noProof="1"/>
              <a:t>CAP, Città</a:t>
            </a:r>
          </a:p>
        </p:txBody>
      </p:sp>
      <p:sp>
        <p:nvSpPr>
          <p:cNvPr id="19" name="Segnaposto testo 18"/>
          <p:cNvSpPr>
            <a:spLocks noGrp="1"/>
          </p:cNvSpPr>
          <p:nvPr>
            <p:ph type="body" sz="quarter" idx="21"/>
          </p:nvPr>
        </p:nvSpPr>
        <p:spPr/>
        <p:txBody>
          <a:bodyPr rtlCol="0"/>
          <a:lstStyle/>
          <a:p>
            <a:pPr rtl="0"/>
            <a:r>
              <a:rPr lang="it-IT" noProof="1"/>
              <a:t>Brochure aziendale</a:t>
            </a:r>
          </a:p>
        </p:txBody>
      </p:sp>
      <p:sp>
        <p:nvSpPr>
          <p:cNvPr id="27" name="Segnaposto testo 26"/>
          <p:cNvSpPr>
            <a:spLocks noGrp="1"/>
          </p:cNvSpPr>
          <p:nvPr>
            <p:ph type="body" sz="quarter" idx="22"/>
          </p:nvPr>
        </p:nvSpPr>
        <p:spPr/>
        <p:txBody>
          <a:bodyPr rtlCol="0"/>
          <a:lstStyle/>
          <a:p>
            <a:pPr rtl="0"/>
            <a:r>
              <a:rPr lang="it-IT" noProof="1"/>
              <a:t>Qui si può inserire una breve descrizione o lo slogan aziendale.</a:t>
            </a:r>
          </a:p>
        </p:txBody>
      </p:sp>
      <p:cxnSp>
        <p:nvCxnSpPr>
          <p:cNvPr id="10" name="piegare"/>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piegare"/>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Segnaposto immagine 3" descr="Sostituire con immagine logo"/>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075418" y="6593305"/>
            <a:ext cx="838794" cy="458621"/>
          </a:xfr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Segnaposto immagine 248" descr="Foto in bianco e nero di un uomo davanti a una vetrata in aeroporto, con un Boeing 747 sullo sfondo." title="Immagine di esempio"/>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Segnaposto testo 115"/>
          <p:cNvSpPr>
            <a:spLocks noGrp="1"/>
          </p:cNvSpPr>
          <p:nvPr>
            <p:ph type="body" sz="quarter" idx="20"/>
          </p:nvPr>
        </p:nvSpPr>
        <p:spPr>
          <a:xfrm>
            <a:off x="366713" y="2579097"/>
            <a:ext cx="2652712" cy="579548"/>
          </a:xfrm>
        </p:spPr>
        <p:txBody>
          <a:bodyPr rtlCol="0"/>
          <a:lstStyle/>
          <a:p>
            <a:pPr rtl="0"/>
            <a:r>
              <a:rPr lang="it-IT" noProof="1"/>
              <a:t>Stile personale</a:t>
            </a:r>
          </a:p>
        </p:txBody>
      </p:sp>
      <p:sp>
        <p:nvSpPr>
          <p:cNvPr id="118" name="Segnaposto testo 117"/>
          <p:cNvSpPr>
            <a:spLocks noGrp="1"/>
          </p:cNvSpPr>
          <p:nvPr>
            <p:ph type="body" sz="quarter" idx="31"/>
          </p:nvPr>
        </p:nvSpPr>
        <p:spPr/>
        <p:txBody>
          <a:bodyPr rtlCol="0"/>
          <a:lstStyle/>
          <a:p>
            <a:pPr marL="0" indent="0" rtl="0">
              <a:buNone/>
            </a:pPr>
            <a:r>
              <a:rPr lang="it-IT" noProof="1"/>
              <a:t>Non è detto che un documento dall'aspetto professionale debba essere difficile da formattare.</a:t>
            </a:r>
          </a:p>
          <a:p>
            <a:pPr rtl="0"/>
            <a:r>
              <a:rPr lang="it-IT" noProof="1"/>
              <a:t>I segnaposto di questa brochure sono già formattati. Per sostituire qualsiasi testo, è sufficiente selezionarlo e immettere il testo desiderato. </a:t>
            </a:r>
          </a:p>
        </p:txBody>
      </p:sp>
      <p:sp>
        <p:nvSpPr>
          <p:cNvPr id="119" name="Segnaposto testo 118"/>
          <p:cNvSpPr>
            <a:spLocks noGrp="1"/>
          </p:cNvSpPr>
          <p:nvPr>
            <p:ph type="body" sz="quarter" idx="36"/>
          </p:nvPr>
        </p:nvSpPr>
        <p:spPr/>
        <p:txBody>
          <a:bodyPr rtlCol="0"/>
          <a:lstStyle/>
          <a:p>
            <a:pPr rtl="0"/>
            <a:r>
              <a:rPr lang="it-IT" noProof="1"/>
              <a:t>Personalizzazione rapida</a:t>
            </a:r>
          </a:p>
        </p:txBody>
      </p:sp>
      <p:sp>
        <p:nvSpPr>
          <p:cNvPr id="120" name="Segnaposto testo 119"/>
          <p:cNvSpPr>
            <a:spLocks noGrp="1"/>
          </p:cNvSpPr>
          <p:nvPr>
            <p:ph type="body" sz="quarter" idx="37"/>
          </p:nvPr>
        </p:nvSpPr>
        <p:spPr/>
        <p:txBody>
          <a:bodyPr rtlCol="0"/>
          <a:lstStyle/>
          <a:p>
            <a:pPr marL="0" indent="0" rtl="0">
              <a:buNone/>
            </a:pPr>
            <a:r>
              <a:rPr lang="it-IT" noProof="1"/>
              <a:t>Si desidera usare foto personalizzate? Nessun problema! </a:t>
            </a:r>
          </a:p>
          <a:p>
            <a:pPr rtl="0"/>
            <a:r>
              <a:rPr lang="it-IT" noProof="1"/>
              <a:t>Basta selezionare un'immagine ed eliminarla, quindi usare l'icona Inserisci immagine nel segnaposto per inserire l'immagine desiderata.</a:t>
            </a:r>
          </a:p>
          <a:p>
            <a:pPr marL="0" indent="0" rtl="0">
              <a:buNone/>
            </a:pPr>
            <a:r>
              <a:rPr lang="it-IT" noProof="1"/>
              <a:t>Per aggiungere o rimuovere punti elenco nel testo, usare il pulsante Elenchi puntati della scheda Home.</a:t>
            </a:r>
          </a:p>
        </p:txBody>
      </p:sp>
      <p:sp>
        <p:nvSpPr>
          <p:cNvPr id="121" name="Segnaposto testo 120"/>
          <p:cNvSpPr>
            <a:spLocks noGrp="1"/>
          </p:cNvSpPr>
          <p:nvPr>
            <p:ph type="body" sz="quarter" idx="38"/>
          </p:nvPr>
        </p:nvSpPr>
        <p:spPr>
          <a:xfrm>
            <a:off x="3748088" y="402653"/>
            <a:ext cx="2652712" cy="457200"/>
          </a:xfrm>
        </p:spPr>
        <p:txBody>
          <a:bodyPr rtlCol="0"/>
          <a:lstStyle/>
          <a:p>
            <a:pPr rtl="0"/>
            <a:r>
              <a:rPr lang="it-IT" noProof="1"/>
              <a:t>Elementi da includere</a:t>
            </a:r>
          </a:p>
        </p:txBody>
      </p:sp>
      <p:sp>
        <p:nvSpPr>
          <p:cNvPr id="122" name="Segnaposto testo 121"/>
          <p:cNvSpPr>
            <a:spLocks noGrp="1"/>
          </p:cNvSpPr>
          <p:nvPr>
            <p:ph type="body" sz="quarter" idx="39"/>
          </p:nvPr>
        </p:nvSpPr>
        <p:spPr/>
        <p:txBody>
          <a:bodyPr rtlCol="0"/>
          <a:lstStyle/>
          <a:p>
            <a:pPr marL="0" indent="0" rtl="0">
              <a:buNone/>
            </a:pPr>
            <a:r>
              <a:rPr lang="it-IT" noProof="1"/>
              <a:t>La descrizione delle qualità della propria azienda potrebbe non avere mai fine, e non c'è da meravigliarsi, ma qui è necessario essere concisi. Ecco alcuni suggerimenti … </a:t>
            </a:r>
          </a:p>
        </p:txBody>
      </p:sp>
      <p:sp>
        <p:nvSpPr>
          <p:cNvPr id="123" name="Segnaposto testo 122"/>
          <p:cNvSpPr>
            <a:spLocks noGrp="1"/>
          </p:cNvSpPr>
          <p:nvPr>
            <p:ph type="body" sz="quarter" idx="40"/>
          </p:nvPr>
        </p:nvSpPr>
        <p:spPr>
          <a:xfrm>
            <a:off x="3748088" y="1868001"/>
            <a:ext cx="2652713" cy="419956"/>
          </a:xfrm>
        </p:spPr>
        <p:txBody>
          <a:bodyPr rtlCol="0"/>
          <a:lstStyle/>
          <a:p>
            <a:pPr rtl="0"/>
            <a:r>
              <a:rPr lang="it-IT" noProof="1"/>
              <a:t>Prima di tutto, indicare le caratteristiche distintive</a:t>
            </a:r>
          </a:p>
        </p:txBody>
      </p:sp>
      <p:sp>
        <p:nvSpPr>
          <p:cNvPr id="124" name="Segnaposto testo 123"/>
          <p:cNvSpPr>
            <a:spLocks noGrp="1"/>
          </p:cNvSpPr>
          <p:nvPr>
            <p:ph type="body" sz="quarter" idx="41"/>
          </p:nvPr>
        </p:nvSpPr>
        <p:spPr>
          <a:xfrm>
            <a:off x="3748088" y="2352888"/>
            <a:ext cx="2652713" cy="678071"/>
          </a:xfrm>
        </p:spPr>
        <p:txBody>
          <a:bodyPr rtlCol="0"/>
          <a:lstStyle/>
          <a:p>
            <a:pPr marL="0" indent="0" rtl="0">
              <a:buNone/>
            </a:pPr>
            <a:r>
              <a:rPr lang="it-IT" noProof="1"/>
              <a:t>Sulla sinistra si può inserire un riepilogo dei vantaggi competitivi e qui al centro un breve caso di successo dei clienti o alcune testimonianze entusiastiche. Ad esempio:</a:t>
            </a:r>
          </a:p>
        </p:txBody>
      </p:sp>
      <p:sp>
        <p:nvSpPr>
          <p:cNvPr id="78" name="Segnaposto testo 77"/>
          <p:cNvSpPr>
            <a:spLocks noGrp="1"/>
          </p:cNvSpPr>
          <p:nvPr>
            <p:ph type="body" sz="quarter" idx="42"/>
          </p:nvPr>
        </p:nvSpPr>
        <p:spPr>
          <a:xfrm>
            <a:off x="3748088" y="3067062"/>
            <a:ext cx="2652713" cy="678072"/>
          </a:xfrm>
        </p:spPr>
        <p:txBody>
          <a:bodyPr rtlCol="0"/>
          <a:lstStyle/>
          <a:p>
            <a:pPr rtl="0"/>
            <a:r>
              <a:rPr lang="it-IT" noProof="1"/>
              <a:t>"Questa azienda è la migliore con cui io abbia mai lavorato. Complimenti!"</a:t>
            </a:r>
            <a:br>
              <a:rPr lang="it-IT" noProof="1"/>
            </a:br>
            <a:r>
              <a:rPr lang="it-IT" noProof="1"/>
              <a:t> - Opinione di un cliente</a:t>
            </a:r>
          </a:p>
        </p:txBody>
      </p:sp>
      <p:sp>
        <p:nvSpPr>
          <p:cNvPr id="125" name="Segnaposto testo 124"/>
          <p:cNvSpPr>
            <a:spLocks noGrp="1"/>
          </p:cNvSpPr>
          <p:nvPr>
            <p:ph type="body" sz="quarter" idx="43"/>
          </p:nvPr>
        </p:nvSpPr>
        <p:spPr>
          <a:xfrm>
            <a:off x="3748088" y="3934620"/>
            <a:ext cx="2652713" cy="1123392"/>
          </a:xfrm>
        </p:spPr>
        <p:txBody>
          <a:bodyPr rtlCol="0"/>
          <a:lstStyle/>
          <a:p>
            <a:pPr marL="0" indent="0" rtl="0">
              <a:buNone/>
            </a:pPr>
            <a:r>
              <a:rPr lang="it-IT" noProof="1"/>
              <a:t>Il lato destro di questa pagina è perfetto per un riepilogo dei principali prodotti e servizi offerti.</a:t>
            </a:r>
          </a:p>
          <a:p>
            <a:pPr rtl="0"/>
            <a:endParaRPr lang="it-IT" noProof="1"/>
          </a:p>
          <a:p>
            <a:pPr rtl="0"/>
            <a:endParaRPr lang="it-IT" noProof="1"/>
          </a:p>
        </p:txBody>
      </p:sp>
      <p:pic>
        <p:nvPicPr>
          <p:cNvPr id="250" name="Segnaposto immagine 249" descr="Foto in bianco e nero di sedie accanto a finestre nel corridoio di un edificio adibito a uffici" title="Immagine di esempio"/>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Segnaposto testo 126"/>
          <p:cNvSpPr>
            <a:spLocks noGrp="1"/>
          </p:cNvSpPr>
          <p:nvPr>
            <p:ph type="body" sz="quarter" idx="45"/>
          </p:nvPr>
        </p:nvSpPr>
        <p:spPr/>
        <p:txBody>
          <a:bodyPr rtlCol="0"/>
          <a:lstStyle/>
          <a:p>
            <a:pPr marL="0" indent="0" rtl="0">
              <a:buNone/>
            </a:pPr>
            <a:r>
              <a:rPr lang="it-IT" noProof="1"/>
              <a:t>Qui è possibile citare alcuni dei clienti più importanti:</a:t>
            </a:r>
          </a:p>
          <a:p>
            <a:pPr lvl="0" rtl="0"/>
            <a:r>
              <a:rPr lang="it-IT" noProof="1"/>
              <a:t>Azienda grande e importante</a:t>
            </a:r>
          </a:p>
          <a:p>
            <a:pPr lvl="0" rtl="0"/>
            <a:r>
              <a:rPr lang="it-IT" noProof="1"/>
              <a:t>Azienda molto conosciuta</a:t>
            </a:r>
          </a:p>
          <a:p>
            <a:pPr lvl="0" rtl="0"/>
            <a:r>
              <a:rPr lang="it-IT" noProof="1"/>
              <a:t>Azienda di grande eccellenza</a:t>
            </a:r>
          </a:p>
          <a:p>
            <a:pPr rtl="0"/>
            <a:endParaRPr lang="it-IT" noProof="1"/>
          </a:p>
        </p:txBody>
      </p:sp>
      <p:sp>
        <p:nvSpPr>
          <p:cNvPr id="126" name="Segnaposto testo 125"/>
          <p:cNvSpPr>
            <a:spLocks noGrp="1"/>
          </p:cNvSpPr>
          <p:nvPr>
            <p:ph type="body" sz="quarter" idx="44"/>
          </p:nvPr>
        </p:nvSpPr>
        <p:spPr>
          <a:xfrm>
            <a:off x="7131367" y="2229693"/>
            <a:ext cx="2560320" cy="457200"/>
          </a:xfrm>
        </p:spPr>
        <p:txBody>
          <a:bodyPr rtlCol="0"/>
          <a:lstStyle/>
          <a:p>
            <a:pPr rtl="0"/>
            <a:r>
              <a:rPr lang="it-IT" noProof="1"/>
              <a:t>Offerte principali</a:t>
            </a:r>
          </a:p>
        </p:txBody>
      </p:sp>
      <p:sp>
        <p:nvSpPr>
          <p:cNvPr id="129" name="Segnaposto testo 128"/>
          <p:cNvSpPr>
            <a:spLocks noGrp="1"/>
          </p:cNvSpPr>
          <p:nvPr>
            <p:ph type="body" sz="quarter" idx="47"/>
          </p:nvPr>
        </p:nvSpPr>
        <p:spPr>
          <a:xfrm>
            <a:off x="7131368" y="2846796"/>
            <a:ext cx="2560320" cy="696946"/>
          </a:xfrm>
        </p:spPr>
        <p:txBody>
          <a:bodyPr rtlCol="0"/>
          <a:lstStyle/>
          <a:p>
            <a:pPr marL="0" indent="0" rtl="0">
              <a:buNone/>
            </a:pPr>
            <a:r>
              <a:rPr lang="it-IT" noProof="1"/>
              <a:t>Abbandona la timidezza, ora è il momento di dimostrare il valore dell'azienda. Elencare o riepilogare qui i punti chiave della propria attività. Ed ecco un altro suggerimento utile…</a:t>
            </a:r>
          </a:p>
          <a:p>
            <a:pPr rtl="0"/>
            <a:endParaRPr lang="it-IT" noProof="1"/>
          </a:p>
        </p:txBody>
      </p:sp>
      <p:sp>
        <p:nvSpPr>
          <p:cNvPr id="128" name="Segnaposto testo 127"/>
          <p:cNvSpPr>
            <a:spLocks noGrp="1"/>
          </p:cNvSpPr>
          <p:nvPr>
            <p:ph type="body" sz="quarter" idx="46"/>
          </p:nvPr>
        </p:nvSpPr>
        <p:spPr>
          <a:xfrm>
            <a:off x="7131368" y="3582582"/>
            <a:ext cx="2560320" cy="237054"/>
          </a:xfrm>
        </p:spPr>
        <p:txBody>
          <a:bodyPr rtlCol="0"/>
          <a:lstStyle/>
          <a:p>
            <a:pPr rtl="0"/>
            <a:r>
              <a:rPr lang="it-IT" noProof="1"/>
              <a:t>Metti da parte la timidezza!</a:t>
            </a:r>
          </a:p>
        </p:txBody>
      </p:sp>
      <p:sp>
        <p:nvSpPr>
          <p:cNvPr id="130" name="Segnaposto testo 129"/>
          <p:cNvSpPr>
            <a:spLocks noGrp="1"/>
          </p:cNvSpPr>
          <p:nvPr>
            <p:ph type="body" sz="quarter" idx="48"/>
          </p:nvPr>
        </p:nvSpPr>
        <p:spPr>
          <a:xfrm>
            <a:off x="7131368" y="3877882"/>
            <a:ext cx="2560320" cy="1414821"/>
          </a:xfrm>
        </p:spPr>
        <p:txBody>
          <a:bodyPr rtlCol="0"/>
          <a:lstStyle/>
          <a:p>
            <a:pPr marL="0" indent="0" rtl="0">
              <a:buNone/>
            </a:pPr>
            <a:r>
              <a:rPr lang="it-IT" noProof="1"/>
              <a:t>Questo è il punto ideale in cui inserire un "messaggio di presentazione" che illustri i prodotti e i servizi offerti in modo sintetico e convincente. </a:t>
            </a:r>
          </a:p>
          <a:p>
            <a:pPr rtl="0"/>
            <a:r>
              <a:rPr lang="it-IT" noProof="1"/>
              <a:t>Inserire il testo desiderato per promuovere l'azienda e i servizi offerti.</a:t>
            </a:r>
          </a:p>
        </p:txBody>
      </p:sp>
      <p:sp>
        <p:nvSpPr>
          <p:cNvPr id="219" name="Segnaposto testo 218"/>
          <p:cNvSpPr>
            <a:spLocks noGrp="1"/>
          </p:cNvSpPr>
          <p:nvPr>
            <p:ph type="body" sz="quarter" idx="49"/>
          </p:nvPr>
        </p:nvSpPr>
        <p:spPr/>
        <p:txBody>
          <a:bodyPr rtlCol="0"/>
          <a:lstStyle/>
          <a:p>
            <a:pPr rtl="0"/>
            <a:r>
              <a:rPr lang="it-IT" noProof="1"/>
              <a:t>Contattaci</a:t>
            </a:r>
          </a:p>
        </p:txBody>
      </p:sp>
      <p:sp>
        <p:nvSpPr>
          <p:cNvPr id="220" name="Segnaposto testo 219"/>
          <p:cNvSpPr>
            <a:spLocks noGrp="1"/>
          </p:cNvSpPr>
          <p:nvPr>
            <p:ph type="body" sz="quarter" idx="50"/>
          </p:nvPr>
        </p:nvSpPr>
        <p:spPr/>
        <p:txBody>
          <a:bodyPr rtlCol="0"/>
          <a:lstStyle/>
          <a:p>
            <a:pPr rtl="0"/>
            <a:r>
              <a:rPr lang="it-IT" noProof="1"/>
              <a:t>Northwind Traders</a:t>
            </a:r>
          </a:p>
          <a:p>
            <a:pPr rtl="0"/>
            <a:r>
              <a:rPr lang="it-IT" noProof="1"/>
              <a:t>Corso Milano, 56</a:t>
            </a:r>
          </a:p>
          <a:p>
            <a:pPr rtl="0"/>
            <a:r>
              <a:rPr lang="it-IT" noProof="1"/>
              <a:t>20100 Milano</a:t>
            </a:r>
          </a:p>
          <a:p>
            <a:pPr rtl="0"/>
            <a:r>
              <a:rPr lang="it-IT" noProof="1"/>
              <a:t>02 669 1613 39</a:t>
            </a:r>
          </a:p>
          <a:p>
            <a:pPr rtl="0"/>
            <a:r>
              <a:rPr lang="it-IT" noProof="1"/>
              <a:t>kim@northwindtraders.com</a:t>
            </a:r>
          </a:p>
          <a:p>
            <a:pPr rtl="0"/>
            <a:r>
              <a:rPr lang="it-IT" noProof="1"/>
              <a:t>Visita il nostro sito Web:</a:t>
            </a:r>
          </a:p>
          <a:p>
            <a:pPr rtl="0"/>
            <a:r>
              <a:rPr lang="it-IT" noProof="1"/>
              <a:t>www.northwindtraders.com</a:t>
            </a:r>
          </a:p>
          <a:p>
            <a:pPr rtl="0"/>
            <a:endParaRPr lang="it-IT" noProof="1"/>
          </a:p>
        </p:txBody>
      </p:sp>
      <p:sp>
        <p:nvSpPr>
          <p:cNvPr id="25" name="Segnaposto testo 24"/>
          <p:cNvSpPr>
            <a:spLocks noGrp="1"/>
          </p:cNvSpPr>
          <p:nvPr>
            <p:ph type="body" sz="quarter" idx="54"/>
          </p:nvPr>
        </p:nvSpPr>
        <p:spPr/>
        <p:txBody>
          <a:bodyPr rtlCol="0">
            <a:normAutofit fontScale="25000" lnSpcReduction="20000"/>
          </a:bodyPr>
          <a:lstStyle/>
          <a:p>
            <a:pPr rtl="0"/>
            <a:endParaRPr lang="it-IT" noProof="1"/>
          </a:p>
        </p:txBody>
      </p:sp>
      <p:sp>
        <p:nvSpPr>
          <p:cNvPr id="26" name="Segnaposto testo 25"/>
          <p:cNvSpPr>
            <a:spLocks noGrp="1"/>
          </p:cNvSpPr>
          <p:nvPr>
            <p:ph type="body" sz="quarter" idx="55"/>
          </p:nvPr>
        </p:nvSpPr>
        <p:spPr/>
        <p:txBody>
          <a:bodyPr rtlCol="0">
            <a:normAutofit fontScale="25000" lnSpcReduction="20000"/>
          </a:bodyPr>
          <a:lstStyle/>
          <a:p>
            <a:pPr rtl="0"/>
            <a:endParaRPr lang="it-IT" noProof="1"/>
          </a:p>
        </p:txBody>
      </p:sp>
      <p:sp>
        <p:nvSpPr>
          <p:cNvPr id="27" name="Segnaposto testo 26"/>
          <p:cNvSpPr>
            <a:spLocks noGrp="1"/>
          </p:cNvSpPr>
          <p:nvPr>
            <p:ph type="body" sz="quarter" idx="56"/>
          </p:nvPr>
        </p:nvSpPr>
        <p:spPr/>
        <p:txBody>
          <a:bodyPr rtlCol="0">
            <a:normAutofit fontScale="25000" lnSpcReduction="20000"/>
          </a:bodyPr>
          <a:lstStyle/>
          <a:p>
            <a:pPr rtl="0"/>
            <a:endParaRPr lang="it-IT" noProof="1"/>
          </a:p>
        </p:txBody>
      </p:sp>
      <p:cxnSp>
        <p:nvCxnSpPr>
          <p:cNvPr id="47" name="piegare"/>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piegare"/>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Brochure rossa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Tema di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505</Words>
  <PresentationFormat>Personalizzato</PresentationFormat>
  <Paragraphs>46</Paragraphs>
  <Slides>2</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Times New Roman</vt:lpstr>
      <vt:lpstr>Brochure rossa 11 x 8,5</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2021-04-09T07:17:16Z</dcterms:modified>
</cp:coreProperties>
</file>