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5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840" y="108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1D99ECA8-0C24-4C4F-9BF6-5AD30E817C54}" type="datetime1">
              <a:rPr lang="it-IT" smtClean="0"/>
              <a:t>02/12/2013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624149B6-8CC3-4B9A-BCBF-5AF8A7649FF2}" type="slidenum">
              <a:rPr lang="it-IT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99E6E473-2E7A-4738-A928-629E9F750560}" type="datetime1">
              <a:rPr lang="it-IT" smtClean="0"/>
              <a:pPr/>
              <a:t>02/12/2013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</a:t>
            </a:r>
            <a:r>
              <a:rPr lang="it-IT" dirty="0" smtClean="0"/>
              <a:t>stili </a:t>
            </a:r>
            <a:r>
              <a:rPr lang="it-IT" dirty="0"/>
              <a:t>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86AA99EE-A2C0-4BE5-BB96-1FDEE1D6095A}" type="slidenum"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it-IT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it-IT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it-IT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it-IT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it-IT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it-IT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it-IT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it-IT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it-IT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it-IT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it-IT" sz="1637"/>
            </a:lvl2pPr>
            <a:lvl3pPr marL="0" indent="0" algn="ctr" latinLnBrk="0">
              <a:spcBef>
                <a:spcPts val="0"/>
              </a:spcBef>
              <a:buNone/>
              <a:defRPr lang="it-IT" sz="1637"/>
            </a:lvl3pPr>
            <a:lvl4pPr marL="0" indent="0" algn="ctr" latinLnBrk="0">
              <a:spcBef>
                <a:spcPts val="0"/>
              </a:spcBef>
              <a:buNone/>
              <a:defRPr lang="it-IT" sz="1637"/>
            </a:lvl4pPr>
            <a:lvl5pPr marL="0" indent="0" algn="ctr" latinLnBrk="0">
              <a:spcBef>
                <a:spcPts val="0"/>
              </a:spcBef>
              <a:buNone/>
              <a:defRPr lang="it-IT" sz="1637"/>
            </a:lvl5pPr>
          </a:lstStyle>
          <a:p>
            <a:pPr lvl="0"/>
            <a:r>
              <a:rPr lang="it-IT"/>
              <a:t>Tipo di certificato</a:t>
            </a:r>
          </a:p>
        </p:txBody>
      </p:sp>
      <p:sp>
        <p:nvSpPr>
          <p:cNvPr id="20" name="Segnaposto testo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it-IT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it-IT" sz="1637"/>
            </a:lvl2pPr>
            <a:lvl3pPr marL="0" indent="0" algn="ctr" latinLnBrk="0">
              <a:spcBef>
                <a:spcPts val="0"/>
              </a:spcBef>
              <a:buNone/>
              <a:defRPr lang="it-IT" sz="1637"/>
            </a:lvl3pPr>
            <a:lvl4pPr marL="0" indent="0" algn="ctr" latinLnBrk="0">
              <a:spcBef>
                <a:spcPts val="0"/>
              </a:spcBef>
              <a:buNone/>
              <a:defRPr lang="it-IT" sz="1637"/>
            </a:lvl4pPr>
            <a:lvl5pPr marL="0" indent="0" algn="ctr" latinLnBrk="0">
              <a:spcBef>
                <a:spcPts val="0"/>
              </a:spcBef>
              <a:buNone/>
              <a:defRPr lang="it-IT" sz="1637"/>
            </a:lvl5pPr>
          </a:lstStyle>
          <a:p>
            <a:pPr lvl="0"/>
            <a:r>
              <a:rPr lang="it-IT" dirty="0"/>
              <a:t>[Descrivere qui la motivazione del riconoscimento]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it-IT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it-IT" sz="1637"/>
            </a:lvl2pPr>
            <a:lvl3pPr marL="0" indent="0" algn="ctr" latinLnBrk="0">
              <a:spcBef>
                <a:spcPts val="0"/>
              </a:spcBef>
              <a:buNone/>
              <a:defRPr lang="it-IT" sz="1637"/>
            </a:lvl3pPr>
            <a:lvl4pPr marL="0" indent="0" algn="ctr" latinLnBrk="0">
              <a:spcBef>
                <a:spcPts val="0"/>
              </a:spcBef>
              <a:buNone/>
              <a:defRPr lang="it-IT" sz="1637"/>
            </a:lvl4pPr>
            <a:lvl5pPr marL="0" indent="0" algn="ctr" latinLnBrk="0">
              <a:spcBef>
                <a:spcPts val="0"/>
              </a:spcBef>
              <a:buNone/>
              <a:defRPr lang="it-IT" sz="1637"/>
            </a:lvl5pPr>
          </a:lstStyle>
          <a:p>
            <a:pPr lvl="0"/>
            <a:r>
              <a:rPr lang="it-IT" dirty="0"/>
              <a:t>Nome destinatario</a:t>
            </a:r>
          </a:p>
        </p:txBody>
      </p:sp>
      <p:sp>
        <p:nvSpPr>
          <p:cNvPr id="21" name="Segnaposto testo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it-IT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it-IT" sz="1637"/>
            </a:lvl2pPr>
            <a:lvl3pPr marL="0" indent="0" algn="ctr" latinLnBrk="0">
              <a:spcBef>
                <a:spcPts val="0"/>
              </a:spcBef>
              <a:buNone/>
              <a:defRPr lang="it-IT" sz="1637"/>
            </a:lvl3pPr>
            <a:lvl4pPr marL="0" indent="0" algn="ctr" latinLnBrk="0">
              <a:spcBef>
                <a:spcPts val="0"/>
              </a:spcBef>
              <a:buNone/>
              <a:defRPr lang="it-IT" sz="1637"/>
            </a:lvl4pPr>
            <a:lvl5pPr marL="0" indent="0" algn="ctr" latinLnBrk="0">
              <a:spcBef>
                <a:spcPts val="0"/>
              </a:spcBef>
              <a:buNone/>
              <a:defRPr lang="it-IT" sz="1637"/>
            </a:lvl5pPr>
          </a:lstStyle>
          <a:p>
            <a:pPr lvl="0"/>
            <a:r>
              <a:rPr lang="it-IT" dirty="0"/>
              <a:t>[Aggiungere qui un testo, ad esempio "Riconoscimento a"]</a:t>
            </a:r>
          </a:p>
        </p:txBody>
      </p:sp>
      <p:cxnSp>
        <p:nvCxnSpPr>
          <p:cNvPr id="24" name="Connettore diritto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Connettore diritto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Segnaposto testo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it-IT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it-IT" sz="1637"/>
            </a:lvl2pPr>
            <a:lvl3pPr marL="0" indent="0" algn="ctr" latinLnBrk="0">
              <a:spcBef>
                <a:spcPts val="0"/>
              </a:spcBef>
              <a:buNone/>
              <a:defRPr lang="it-IT" sz="1637"/>
            </a:lvl3pPr>
            <a:lvl4pPr marL="0" indent="0" algn="ctr" latinLnBrk="0">
              <a:spcBef>
                <a:spcPts val="0"/>
              </a:spcBef>
              <a:buNone/>
              <a:defRPr lang="it-IT" sz="1637"/>
            </a:lvl4pPr>
            <a:lvl5pPr marL="0" indent="0" algn="ctr" latinLnBrk="0">
              <a:spcBef>
                <a:spcPts val="0"/>
              </a:spcBef>
              <a:buNone/>
              <a:defRPr lang="it-IT" sz="1637"/>
            </a:lvl5pPr>
          </a:lstStyle>
          <a:p>
            <a:pPr lvl="0"/>
            <a:r>
              <a:rPr lang="it-IT" dirty="0"/>
              <a:t>Nome/Titolo del rilasciante</a:t>
            </a:r>
          </a:p>
        </p:txBody>
      </p:sp>
      <p:sp>
        <p:nvSpPr>
          <p:cNvPr id="30" name="Segnaposto testo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it-IT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it-IT" sz="1637"/>
            </a:lvl2pPr>
            <a:lvl3pPr marL="0" indent="0" algn="ctr" latinLnBrk="0">
              <a:spcBef>
                <a:spcPts val="0"/>
              </a:spcBef>
              <a:buNone/>
              <a:defRPr lang="it-IT" sz="1637"/>
            </a:lvl3pPr>
            <a:lvl4pPr marL="0" indent="0" algn="ctr" latinLnBrk="0">
              <a:spcBef>
                <a:spcPts val="0"/>
              </a:spcBef>
              <a:buNone/>
              <a:defRPr lang="it-IT" sz="1637"/>
            </a:lvl4pPr>
            <a:lvl5pPr marL="0" indent="0" algn="ctr" latinLnBrk="0">
              <a:spcBef>
                <a:spcPts val="0"/>
              </a:spcBef>
              <a:buNone/>
              <a:defRPr lang="it-IT" sz="1637"/>
            </a:lvl5pPr>
          </a:lstStyle>
          <a:p>
            <a:pPr lvl="0"/>
            <a:r>
              <a:rPr lang="it-IT" dirty="0"/>
              <a:t>Data</a:t>
            </a:r>
          </a:p>
        </p:txBody>
      </p:sp>
      <p:cxnSp>
        <p:nvCxnSpPr>
          <p:cNvPr id="4" name="Connettore diritto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it-IT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487E0AF-18F5-4E1B-BA2B-0263B565F43A}" type="datetime1">
              <a:rPr lang="it-IT" smtClean="0"/>
              <a:pPr/>
              <a:t>02/12/2013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it-IT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it-IT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‹N›</a:t>
            </a:fld>
            <a:endParaRPr 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it-IT" dirty="0"/>
              <a:t>Fare clic per modificare </a:t>
            </a:r>
            <a:r>
              <a:rPr lang="it-IT" dirty="0" smtClean="0"/>
              <a:t>stili </a:t>
            </a:r>
            <a:r>
              <a:rPr lang="it-IT" dirty="0"/>
              <a:t>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it-IT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it-IT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it-IT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t-IT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t-IT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t-IT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t-IT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t-IT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t-IT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t-IT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26250" rtl="0" eaLnBrk="1" latinLnBrk="0" hangingPunct="1">
        <a:defRPr lang="it-IT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it-IT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it-IT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it-IT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it-IT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it-IT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it-IT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it-IT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it-IT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Attestato di merito</a:t>
            </a:r>
          </a:p>
        </p:txBody>
      </p:sp>
      <p:sp>
        <p:nvSpPr>
          <p:cNvPr id="18" name="Segnaposto testo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 dirty="0"/>
              <a:t>Per gli straordinari risultati ottenuti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Olga Panicucci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t-IT" dirty="0"/>
              <a:t>Riconoscimento a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sz="750" dirty="0"/>
              <a:t>Camilla Gianoli, Coordinatrice del programma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sz="750" dirty="0"/>
              <a:t>3 aprile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o">
  <a:themeElements>
    <a:clrScheme name="Certificato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Presentazione su schermo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Certificato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2013-07-30T13:27:46Z</dcterms:created>
  <dcterms:modified xsi:type="dcterms:W3CDTF">2013-12-03T06:08:45Z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