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44" autoAdjust="0"/>
    <p:restoredTop sz="89304" autoAdjust="0"/>
  </p:normalViewPr>
  <p:slideViewPr>
    <p:cSldViewPr snapToGrid="0" showGuides="1">
      <p:cViewPr>
        <p:scale>
          <a:sx n="100" d="100"/>
          <a:sy n="100" d="100"/>
        </p:scale>
        <p:origin x="1752" y="-516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DCE3B7ED-4CFB-4258-92ED-E89B79DAA2FA}" type="datetime1">
              <a:rPr lang="it-IT" smtClean="0"/>
              <a:t>27/12/2013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it-IT" dirty="0" smtClean="0"/>
              <a:t>‹#›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fld id="{A15FCE7A-94D2-4546-BAB1-5DB9C4F1D141}" type="datetime1">
              <a:rPr lang="it-IT" noProof="0" smtClean="0"/>
              <a:pPr/>
              <a:t>27/12/2013</a:t>
            </a:fld>
            <a:endParaRPr lang="it-IT" noProof="0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 smtClean="0"/>
              <a:t>Fare clic per modificare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it-IT" noProof="0" dirty="0" smtClean="0"/>
              <a:t>‹#›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Per modificare il primo biglietto da visita di esempio, sostituire il contenuto con un contenuto personalizzato. </a:t>
            </a:r>
          </a:p>
          <a:p>
            <a:pPr rtl="0"/>
            <a:endParaRPr lang="it-IT" baseline="0" noProof="0" dirty="0" smtClean="0"/>
          </a:p>
          <a:p>
            <a:pPr rtl="0"/>
            <a:r>
              <a:rPr lang="it-IT" baseline="0" noProof="0" dirty="0" smtClean="0"/>
              <a:t>Se si preferisce partire da zero, fare clic sul pulsante Nuova diapositiva della scheda Home per inserire una nuova pagina. Inserire quindi il testo desiderato nei segnaposto vuoti.</a:t>
            </a:r>
            <a:endParaRPr lang="it-IT" noProof="0" dirty="0" smtClean="0"/>
          </a:p>
          <a:p>
            <a:pPr rtl="0"/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018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egnaposto testo 2"/>
          <p:cNvSpPr>
            <a:spLocks noGrp="1"/>
          </p:cNvSpPr>
          <p:nvPr>
            <p:ph type="body" sz="quarter" idx="88" hasCustomPrompt="1"/>
          </p:nvPr>
        </p:nvSpPr>
        <p:spPr>
          <a:xfrm>
            <a:off x="1408176" y="7223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it-IT"/>
              <a:t>Digitare qui il nome</a:t>
            </a:r>
            <a:endParaRPr lang="en-US" dirty="0"/>
          </a:p>
        </p:txBody>
      </p:sp>
      <p:sp>
        <p:nvSpPr>
          <p:cNvPr id="131" name="Segnaposto testo 2"/>
          <p:cNvSpPr>
            <a:spLocks noGrp="1"/>
          </p:cNvSpPr>
          <p:nvPr>
            <p:ph type="body" sz="quarter" idx="89" hasCustomPrompt="1"/>
          </p:nvPr>
        </p:nvSpPr>
        <p:spPr>
          <a:xfrm>
            <a:off x="1408176" y="8988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it-IT"/>
              <a:t>Digitare qui il titolo o l'hobby</a:t>
            </a:r>
            <a:endParaRPr lang="en-US" dirty="0"/>
          </a:p>
        </p:txBody>
      </p:sp>
      <p:sp>
        <p:nvSpPr>
          <p:cNvPr id="132" name="Segnaposto testo 2"/>
          <p:cNvSpPr>
            <a:spLocks noGrp="1"/>
          </p:cNvSpPr>
          <p:nvPr>
            <p:ph type="body" sz="quarter" idx="90" hasCustomPrompt="1"/>
          </p:nvPr>
        </p:nvSpPr>
        <p:spPr>
          <a:xfrm>
            <a:off x="2081674" y="1206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Numero di telefono</a:t>
            </a:r>
          </a:p>
        </p:txBody>
      </p:sp>
      <p:sp>
        <p:nvSpPr>
          <p:cNvPr id="133" name="Segnaposto testo 2"/>
          <p:cNvSpPr>
            <a:spLocks noGrp="1"/>
          </p:cNvSpPr>
          <p:nvPr>
            <p:ph type="body" sz="quarter" idx="91" hasCustomPrompt="1"/>
          </p:nvPr>
        </p:nvSpPr>
        <p:spPr>
          <a:xfrm>
            <a:off x="2081674" y="13019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Numero di telefono</a:t>
            </a:r>
          </a:p>
        </p:txBody>
      </p:sp>
      <p:sp>
        <p:nvSpPr>
          <p:cNvPr id="134" name="Segnaposto testo 2"/>
          <p:cNvSpPr>
            <a:spLocks noGrp="1"/>
          </p:cNvSpPr>
          <p:nvPr>
            <p:ph type="body" sz="quarter" idx="92" hasCustomPrompt="1"/>
          </p:nvPr>
        </p:nvSpPr>
        <p:spPr>
          <a:xfrm>
            <a:off x="2081674" y="14305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Indirizzo di posta elettronica</a:t>
            </a:r>
          </a:p>
        </p:txBody>
      </p:sp>
      <p:sp>
        <p:nvSpPr>
          <p:cNvPr id="135" name="Segnaposto testo 2"/>
          <p:cNvSpPr>
            <a:spLocks noGrp="1"/>
          </p:cNvSpPr>
          <p:nvPr>
            <p:ph type="body" sz="quarter" idx="93" hasCustomPrompt="1"/>
          </p:nvPr>
        </p:nvSpPr>
        <p:spPr>
          <a:xfrm>
            <a:off x="2081674" y="15259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Nome utente di Twitter</a:t>
            </a:r>
          </a:p>
        </p:txBody>
      </p:sp>
      <p:sp>
        <p:nvSpPr>
          <p:cNvPr id="136" name="Segnaposto testo 2"/>
          <p:cNvSpPr>
            <a:spLocks noGrp="1"/>
          </p:cNvSpPr>
          <p:nvPr>
            <p:ph type="body" sz="quarter" idx="94" hasCustomPrompt="1"/>
          </p:nvPr>
        </p:nvSpPr>
        <p:spPr>
          <a:xfrm>
            <a:off x="2081674" y="16163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URL blog</a:t>
            </a:r>
          </a:p>
        </p:txBody>
      </p:sp>
      <p:sp>
        <p:nvSpPr>
          <p:cNvPr id="123" name="Segnaposto testo 2"/>
          <p:cNvSpPr>
            <a:spLocks noGrp="1"/>
          </p:cNvSpPr>
          <p:nvPr>
            <p:ph type="body" sz="quarter" idx="81" hasCustomPrompt="1"/>
          </p:nvPr>
        </p:nvSpPr>
        <p:spPr>
          <a:xfrm>
            <a:off x="4609573" y="7223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it-IT"/>
              <a:t>Digitare qui il nome</a:t>
            </a:r>
            <a:endParaRPr lang="en-US" dirty="0"/>
          </a:p>
        </p:txBody>
      </p:sp>
      <p:sp>
        <p:nvSpPr>
          <p:cNvPr id="124" name="Segnaposto testo 2"/>
          <p:cNvSpPr>
            <a:spLocks noGrp="1"/>
          </p:cNvSpPr>
          <p:nvPr>
            <p:ph type="body" sz="quarter" idx="82" hasCustomPrompt="1"/>
          </p:nvPr>
        </p:nvSpPr>
        <p:spPr>
          <a:xfrm>
            <a:off x="4609573" y="8988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it-IT"/>
              <a:t>Digitare qui il titolo o l'hobby</a:t>
            </a:r>
            <a:endParaRPr lang="en-US" dirty="0"/>
          </a:p>
        </p:txBody>
      </p:sp>
      <p:sp>
        <p:nvSpPr>
          <p:cNvPr id="125" name="Segnaposto testo 2"/>
          <p:cNvSpPr>
            <a:spLocks noGrp="1"/>
          </p:cNvSpPr>
          <p:nvPr>
            <p:ph type="body" sz="quarter" idx="83" hasCustomPrompt="1"/>
          </p:nvPr>
        </p:nvSpPr>
        <p:spPr>
          <a:xfrm>
            <a:off x="5283071" y="1206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Numero di telefono</a:t>
            </a:r>
          </a:p>
        </p:txBody>
      </p:sp>
      <p:sp>
        <p:nvSpPr>
          <p:cNvPr id="126" name="Segnaposto testo 2"/>
          <p:cNvSpPr>
            <a:spLocks noGrp="1"/>
          </p:cNvSpPr>
          <p:nvPr>
            <p:ph type="body" sz="quarter" idx="84" hasCustomPrompt="1"/>
          </p:nvPr>
        </p:nvSpPr>
        <p:spPr>
          <a:xfrm>
            <a:off x="5283071" y="13019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Numero di telefono</a:t>
            </a:r>
          </a:p>
        </p:txBody>
      </p:sp>
      <p:sp>
        <p:nvSpPr>
          <p:cNvPr id="127" name="Segnaposto testo 2"/>
          <p:cNvSpPr>
            <a:spLocks noGrp="1"/>
          </p:cNvSpPr>
          <p:nvPr>
            <p:ph type="body" sz="quarter" idx="85" hasCustomPrompt="1"/>
          </p:nvPr>
        </p:nvSpPr>
        <p:spPr>
          <a:xfrm>
            <a:off x="5283071" y="14305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Indirizzo di posta elettronica</a:t>
            </a:r>
          </a:p>
        </p:txBody>
      </p:sp>
      <p:sp>
        <p:nvSpPr>
          <p:cNvPr id="128" name="Segnaposto testo 2"/>
          <p:cNvSpPr>
            <a:spLocks noGrp="1"/>
          </p:cNvSpPr>
          <p:nvPr>
            <p:ph type="body" sz="quarter" idx="86" hasCustomPrompt="1"/>
          </p:nvPr>
        </p:nvSpPr>
        <p:spPr>
          <a:xfrm>
            <a:off x="5283071" y="15259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Nome utente di Twitter</a:t>
            </a:r>
          </a:p>
        </p:txBody>
      </p:sp>
      <p:sp>
        <p:nvSpPr>
          <p:cNvPr id="129" name="Segnaposto testo 2"/>
          <p:cNvSpPr>
            <a:spLocks noGrp="1"/>
          </p:cNvSpPr>
          <p:nvPr>
            <p:ph type="body" sz="quarter" idx="87" hasCustomPrompt="1"/>
          </p:nvPr>
        </p:nvSpPr>
        <p:spPr>
          <a:xfrm>
            <a:off x="5283071" y="16163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URL blog</a:t>
            </a:r>
          </a:p>
        </p:txBody>
      </p:sp>
      <p:sp>
        <p:nvSpPr>
          <p:cNvPr id="111" name="Segnaposto testo 2"/>
          <p:cNvSpPr>
            <a:spLocks noGrp="1"/>
          </p:cNvSpPr>
          <p:nvPr>
            <p:ph type="body" sz="quarter" idx="74" hasCustomPrompt="1"/>
          </p:nvPr>
        </p:nvSpPr>
        <p:spPr>
          <a:xfrm>
            <a:off x="1408176" y="2553298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it-IT"/>
              <a:t>Digitare qui il nome</a:t>
            </a:r>
            <a:endParaRPr lang="en-US" dirty="0"/>
          </a:p>
        </p:txBody>
      </p:sp>
      <p:sp>
        <p:nvSpPr>
          <p:cNvPr id="112" name="Segnaposto testo 2"/>
          <p:cNvSpPr>
            <a:spLocks noGrp="1"/>
          </p:cNvSpPr>
          <p:nvPr>
            <p:ph type="body" sz="quarter" idx="75" hasCustomPrompt="1"/>
          </p:nvPr>
        </p:nvSpPr>
        <p:spPr>
          <a:xfrm>
            <a:off x="1408176" y="2729776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it-IT"/>
              <a:t>Digitare qui il titolo o l'hobby</a:t>
            </a:r>
            <a:endParaRPr lang="en-US" dirty="0"/>
          </a:p>
        </p:txBody>
      </p:sp>
      <p:sp>
        <p:nvSpPr>
          <p:cNvPr id="113" name="Segnaposto testo 2"/>
          <p:cNvSpPr>
            <a:spLocks noGrp="1"/>
          </p:cNvSpPr>
          <p:nvPr>
            <p:ph type="body" sz="quarter" idx="76" hasCustomPrompt="1"/>
          </p:nvPr>
        </p:nvSpPr>
        <p:spPr>
          <a:xfrm>
            <a:off x="2081674" y="30374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Numero di telefono</a:t>
            </a:r>
          </a:p>
        </p:txBody>
      </p:sp>
      <p:sp>
        <p:nvSpPr>
          <p:cNvPr id="114" name="Segnaposto testo 2"/>
          <p:cNvSpPr>
            <a:spLocks noGrp="1"/>
          </p:cNvSpPr>
          <p:nvPr>
            <p:ph type="body" sz="quarter" idx="77" hasCustomPrompt="1"/>
          </p:nvPr>
        </p:nvSpPr>
        <p:spPr>
          <a:xfrm>
            <a:off x="2081674" y="313289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Numero di telefono</a:t>
            </a:r>
          </a:p>
        </p:txBody>
      </p:sp>
      <p:sp>
        <p:nvSpPr>
          <p:cNvPr id="115" name="Segnaposto testo 2"/>
          <p:cNvSpPr>
            <a:spLocks noGrp="1"/>
          </p:cNvSpPr>
          <p:nvPr>
            <p:ph type="body" sz="quarter" idx="78" hasCustomPrompt="1"/>
          </p:nvPr>
        </p:nvSpPr>
        <p:spPr>
          <a:xfrm>
            <a:off x="2081674" y="3261513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Indirizzo di posta elettronica</a:t>
            </a:r>
          </a:p>
        </p:txBody>
      </p:sp>
      <p:sp>
        <p:nvSpPr>
          <p:cNvPr id="116" name="Segnaposto testo 2"/>
          <p:cNvSpPr>
            <a:spLocks noGrp="1"/>
          </p:cNvSpPr>
          <p:nvPr>
            <p:ph type="body" sz="quarter" idx="79" hasCustomPrompt="1"/>
          </p:nvPr>
        </p:nvSpPr>
        <p:spPr>
          <a:xfrm>
            <a:off x="2081674" y="335692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Nome utente di Twitter</a:t>
            </a:r>
          </a:p>
        </p:txBody>
      </p:sp>
      <p:sp>
        <p:nvSpPr>
          <p:cNvPr id="117" name="Segnaposto testo 2"/>
          <p:cNvSpPr>
            <a:spLocks noGrp="1"/>
          </p:cNvSpPr>
          <p:nvPr>
            <p:ph type="body" sz="quarter" idx="80" hasCustomPrompt="1"/>
          </p:nvPr>
        </p:nvSpPr>
        <p:spPr>
          <a:xfrm>
            <a:off x="2081674" y="34472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URL blog</a:t>
            </a:r>
          </a:p>
        </p:txBody>
      </p:sp>
      <p:sp>
        <p:nvSpPr>
          <p:cNvPr id="34" name="Segnaposto testo 2"/>
          <p:cNvSpPr>
            <a:spLocks noGrp="1"/>
          </p:cNvSpPr>
          <p:nvPr>
            <p:ph type="body" sz="quarter" idx="28" hasCustomPrompt="1"/>
          </p:nvPr>
        </p:nvSpPr>
        <p:spPr>
          <a:xfrm>
            <a:off x="4609573" y="2553298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it-IT"/>
              <a:t>Digitare qui il nome</a:t>
            </a:r>
            <a:endParaRPr lang="en-US" dirty="0"/>
          </a:p>
        </p:txBody>
      </p:sp>
      <p:sp>
        <p:nvSpPr>
          <p:cNvPr id="36" name="Segnaposto testo 2"/>
          <p:cNvSpPr>
            <a:spLocks noGrp="1"/>
          </p:cNvSpPr>
          <p:nvPr>
            <p:ph type="body" sz="quarter" idx="30" hasCustomPrompt="1"/>
          </p:nvPr>
        </p:nvSpPr>
        <p:spPr>
          <a:xfrm>
            <a:off x="4609573" y="2729776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it-IT"/>
              <a:t>Digitare qui il titolo o l'hobby</a:t>
            </a:r>
            <a:endParaRPr lang="en-US" dirty="0"/>
          </a:p>
        </p:txBody>
      </p:sp>
      <p:sp>
        <p:nvSpPr>
          <p:cNvPr id="35" name="Segnaposto testo 2"/>
          <p:cNvSpPr>
            <a:spLocks noGrp="1"/>
          </p:cNvSpPr>
          <p:nvPr>
            <p:ph type="body" sz="quarter" idx="29" hasCustomPrompt="1"/>
          </p:nvPr>
        </p:nvSpPr>
        <p:spPr>
          <a:xfrm>
            <a:off x="5283071" y="30374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Numero di telefono</a:t>
            </a:r>
          </a:p>
        </p:txBody>
      </p:sp>
      <p:sp>
        <p:nvSpPr>
          <p:cNvPr id="107" name="Segnaposto testo 2"/>
          <p:cNvSpPr>
            <a:spLocks noGrp="1"/>
          </p:cNvSpPr>
          <p:nvPr>
            <p:ph type="body" sz="quarter" idx="70" hasCustomPrompt="1"/>
          </p:nvPr>
        </p:nvSpPr>
        <p:spPr>
          <a:xfrm>
            <a:off x="5283071" y="313289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Numero di telefono</a:t>
            </a:r>
          </a:p>
        </p:txBody>
      </p:sp>
      <p:sp>
        <p:nvSpPr>
          <p:cNvPr id="108" name="Segnaposto testo 2"/>
          <p:cNvSpPr>
            <a:spLocks noGrp="1"/>
          </p:cNvSpPr>
          <p:nvPr>
            <p:ph type="body" sz="quarter" idx="71" hasCustomPrompt="1"/>
          </p:nvPr>
        </p:nvSpPr>
        <p:spPr>
          <a:xfrm>
            <a:off x="5283071" y="3261513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Indirizzo di posta elettronica</a:t>
            </a:r>
          </a:p>
        </p:txBody>
      </p:sp>
      <p:sp>
        <p:nvSpPr>
          <p:cNvPr id="109" name="Segnaposto testo 2"/>
          <p:cNvSpPr>
            <a:spLocks noGrp="1"/>
          </p:cNvSpPr>
          <p:nvPr>
            <p:ph type="body" sz="quarter" idx="72" hasCustomPrompt="1"/>
          </p:nvPr>
        </p:nvSpPr>
        <p:spPr>
          <a:xfrm>
            <a:off x="5283071" y="335692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Nome utente di Twitter</a:t>
            </a:r>
          </a:p>
        </p:txBody>
      </p:sp>
      <p:sp>
        <p:nvSpPr>
          <p:cNvPr id="110" name="Segnaposto testo 2"/>
          <p:cNvSpPr>
            <a:spLocks noGrp="1"/>
          </p:cNvSpPr>
          <p:nvPr>
            <p:ph type="body" sz="quarter" idx="73" hasCustomPrompt="1"/>
          </p:nvPr>
        </p:nvSpPr>
        <p:spPr>
          <a:xfrm>
            <a:off x="5283071" y="34472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URL blog</a:t>
            </a:r>
          </a:p>
        </p:txBody>
      </p:sp>
      <p:sp>
        <p:nvSpPr>
          <p:cNvPr id="144" name="Segnaposto testo 2"/>
          <p:cNvSpPr>
            <a:spLocks noGrp="1"/>
          </p:cNvSpPr>
          <p:nvPr>
            <p:ph type="body" sz="quarter" idx="102" hasCustomPrompt="1"/>
          </p:nvPr>
        </p:nvSpPr>
        <p:spPr>
          <a:xfrm>
            <a:off x="1408176" y="4382097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it-IT"/>
              <a:t>Digitare qui il nome</a:t>
            </a:r>
            <a:endParaRPr lang="en-US" dirty="0"/>
          </a:p>
        </p:txBody>
      </p:sp>
      <p:sp>
        <p:nvSpPr>
          <p:cNvPr id="145" name="Segnaposto testo 2"/>
          <p:cNvSpPr>
            <a:spLocks noGrp="1"/>
          </p:cNvSpPr>
          <p:nvPr>
            <p:ph type="body" sz="quarter" idx="103" hasCustomPrompt="1"/>
          </p:nvPr>
        </p:nvSpPr>
        <p:spPr>
          <a:xfrm>
            <a:off x="1408176" y="4558575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it-IT"/>
              <a:t>Digitare qui il titolo o l'hobby</a:t>
            </a:r>
            <a:endParaRPr lang="en-US" dirty="0"/>
          </a:p>
        </p:txBody>
      </p:sp>
      <p:sp>
        <p:nvSpPr>
          <p:cNvPr id="146" name="Segnaposto testo 2"/>
          <p:cNvSpPr>
            <a:spLocks noGrp="1"/>
          </p:cNvSpPr>
          <p:nvPr>
            <p:ph type="body" sz="quarter" idx="104" hasCustomPrompt="1"/>
          </p:nvPr>
        </p:nvSpPr>
        <p:spPr>
          <a:xfrm>
            <a:off x="2081674" y="48662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Numero di telefono</a:t>
            </a:r>
          </a:p>
        </p:txBody>
      </p:sp>
      <p:sp>
        <p:nvSpPr>
          <p:cNvPr id="147" name="Segnaposto testo 2"/>
          <p:cNvSpPr>
            <a:spLocks noGrp="1"/>
          </p:cNvSpPr>
          <p:nvPr>
            <p:ph type="body" sz="quarter" idx="105" hasCustomPrompt="1"/>
          </p:nvPr>
        </p:nvSpPr>
        <p:spPr>
          <a:xfrm>
            <a:off x="2081674" y="496169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Numero di telefono</a:t>
            </a:r>
          </a:p>
        </p:txBody>
      </p:sp>
      <p:sp>
        <p:nvSpPr>
          <p:cNvPr id="148" name="Segnaposto testo 2"/>
          <p:cNvSpPr>
            <a:spLocks noGrp="1"/>
          </p:cNvSpPr>
          <p:nvPr>
            <p:ph type="body" sz="quarter" idx="106" hasCustomPrompt="1"/>
          </p:nvPr>
        </p:nvSpPr>
        <p:spPr>
          <a:xfrm>
            <a:off x="2081674" y="5090312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Indirizzo di posta elettronica</a:t>
            </a:r>
          </a:p>
        </p:txBody>
      </p:sp>
      <p:sp>
        <p:nvSpPr>
          <p:cNvPr id="149" name="Segnaposto testo 2"/>
          <p:cNvSpPr>
            <a:spLocks noGrp="1"/>
          </p:cNvSpPr>
          <p:nvPr>
            <p:ph type="body" sz="quarter" idx="107" hasCustomPrompt="1"/>
          </p:nvPr>
        </p:nvSpPr>
        <p:spPr>
          <a:xfrm>
            <a:off x="2081674" y="5185720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Nome utente di Twitter</a:t>
            </a:r>
          </a:p>
        </p:txBody>
      </p:sp>
      <p:sp>
        <p:nvSpPr>
          <p:cNvPr id="150" name="Segnaposto testo 2"/>
          <p:cNvSpPr>
            <a:spLocks noGrp="1"/>
          </p:cNvSpPr>
          <p:nvPr>
            <p:ph type="body" sz="quarter" idx="108" hasCustomPrompt="1"/>
          </p:nvPr>
        </p:nvSpPr>
        <p:spPr>
          <a:xfrm>
            <a:off x="2081674" y="52760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URL blog</a:t>
            </a:r>
          </a:p>
        </p:txBody>
      </p:sp>
      <p:sp>
        <p:nvSpPr>
          <p:cNvPr id="137" name="Segnaposto testo 2"/>
          <p:cNvSpPr>
            <a:spLocks noGrp="1"/>
          </p:cNvSpPr>
          <p:nvPr>
            <p:ph type="body" sz="quarter" idx="95" hasCustomPrompt="1"/>
          </p:nvPr>
        </p:nvSpPr>
        <p:spPr>
          <a:xfrm>
            <a:off x="4609573" y="4382097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it-IT"/>
              <a:t>Digitare qui il nome</a:t>
            </a:r>
            <a:endParaRPr lang="en-US" dirty="0"/>
          </a:p>
        </p:txBody>
      </p:sp>
      <p:sp>
        <p:nvSpPr>
          <p:cNvPr id="138" name="Segnaposto testo 2"/>
          <p:cNvSpPr>
            <a:spLocks noGrp="1"/>
          </p:cNvSpPr>
          <p:nvPr>
            <p:ph type="body" sz="quarter" idx="96" hasCustomPrompt="1"/>
          </p:nvPr>
        </p:nvSpPr>
        <p:spPr>
          <a:xfrm>
            <a:off x="4609573" y="4558575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it-IT"/>
              <a:t>Digitare qui il titolo o l'hobby</a:t>
            </a:r>
            <a:endParaRPr lang="en-US" dirty="0"/>
          </a:p>
        </p:txBody>
      </p:sp>
      <p:sp>
        <p:nvSpPr>
          <p:cNvPr id="139" name="Segnaposto testo 2"/>
          <p:cNvSpPr>
            <a:spLocks noGrp="1"/>
          </p:cNvSpPr>
          <p:nvPr>
            <p:ph type="body" sz="quarter" idx="97" hasCustomPrompt="1"/>
          </p:nvPr>
        </p:nvSpPr>
        <p:spPr>
          <a:xfrm>
            <a:off x="5283071" y="48662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Numero di telefono</a:t>
            </a:r>
          </a:p>
        </p:txBody>
      </p:sp>
      <p:sp>
        <p:nvSpPr>
          <p:cNvPr id="140" name="Segnaposto testo 2"/>
          <p:cNvSpPr>
            <a:spLocks noGrp="1"/>
          </p:cNvSpPr>
          <p:nvPr>
            <p:ph type="body" sz="quarter" idx="98" hasCustomPrompt="1"/>
          </p:nvPr>
        </p:nvSpPr>
        <p:spPr>
          <a:xfrm>
            <a:off x="5283071" y="496169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Numero di telefono</a:t>
            </a:r>
          </a:p>
        </p:txBody>
      </p:sp>
      <p:sp>
        <p:nvSpPr>
          <p:cNvPr id="141" name="Segnaposto testo 2"/>
          <p:cNvSpPr>
            <a:spLocks noGrp="1"/>
          </p:cNvSpPr>
          <p:nvPr>
            <p:ph type="body" sz="quarter" idx="99" hasCustomPrompt="1"/>
          </p:nvPr>
        </p:nvSpPr>
        <p:spPr>
          <a:xfrm>
            <a:off x="5283071" y="5090312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Indirizzo di posta elettronica</a:t>
            </a:r>
          </a:p>
        </p:txBody>
      </p:sp>
      <p:sp>
        <p:nvSpPr>
          <p:cNvPr id="142" name="Segnaposto testo 2"/>
          <p:cNvSpPr>
            <a:spLocks noGrp="1"/>
          </p:cNvSpPr>
          <p:nvPr>
            <p:ph type="body" sz="quarter" idx="100" hasCustomPrompt="1"/>
          </p:nvPr>
        </p:nvSpPr>
        <p:spPr>
          <a:xfrm>
            <a:off x="5283071" y="5185720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Nome utente di Twitter</a:t>
            </a:r>
          </a:p>
        </p:txBody>
      </p:sp>
      <p:sp>
        <p:nvSpPr>
          <p:cNvPr id="143" name="Segnaposto testo 2"/>
          <p:cNvSpPr>
            <a:spLocks noGrp="1"/>
          </p:cNvSpPr>
          <p:nvPr>
            <p:ph type="body" sz="quarter" idx="101" hasCustomPrompt="1"/>
          </p:nvPr>
        </p:nvSpPr>
        <p:spPr>
          <a:xfrm>
            <a:off x="5283071" y="52760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URL blog</a:t>
            </a:r>
          </a:p>
        </p:txBody>
      </p:sp>
      <p:sp>
        <p:nvSpPr>
          <p:cNvPr id="158" name="Segnaposto testo 2"/>
          <p:cNvSpPr>
            <a:spLocks noGrp="1"/>
          </p:cNvSpPr>
          <p:nvPr>
            <p:ph type="body" sz="quarter" idx="116" hasCustomPrompt="1"/>
          </p:nvPr>
        </p:nvSpPr>
        <p:spPr>
          <a:xfrm>
            <a:off x="1408176" y="621089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it-IT"/>
              <a:t>Digitare qui il nome</a:t>
            </a:r>
            <a:endParaRPr lang="en-US" dirty="0"/>
          </a:p>
        </p:txBody>
      </p:sp>
      <p:sp>
        <p:nvSpPr>
          <p:cNvPr id="159" name="Segnaposto testo 2"/>
          <p:cNvSpPr>
            <a:spLocks noGrp="1"/>
          </p:cNvSpPr>
          <p:nvPr>
            <p:ph type="body" sz="quarter" idx="117" hasCustomPrompt="1"/>
          </p:nvPr>
        </p:nvSpPr>
        <p:spPr>
          <a:xfrm>
            <a:off x="1408176" y="638737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it-IT"/>
              <a:t>Digitare qui il titolo o l'hobby</a:t>
            </a:r>
            <a:endParaRPr lang="en-US" dirty="0"/>
          </a:p>
        </p:txBody>
      </p:sp>
      <p:sp>
        <p:nvSpPr>
          <p:cNvPr id="160" name="Segnaposto testo 2"/>
          <p:cNvSpPr>
            <a:spLocks noGrp="1"/>
          </p:cNvSpPr>
          <p:nvPr>
            <p:ph type="body" sz="quarter" idx="118" hasCustomPrompt="1"/>
          </p:nvPr>
        </p:nvSpPr>
        <p:spPr>
          <a:xfrm>
            <a:off x="2081674" y="66950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Numero di telefono</a:t>
            </a:r>
          </a:p>
        </p:txBody>
      </p:sp>
      <p:sp>
        <p:nvSpPr>
          <p:cNvPr id="161" name="Segnaposto testo 2"/>
          <p:cNvSpPr>
            <a:spLocks noGrp="1"/>
          </p:cNvSpPr>
          <p:nvPr>
            <p:ph type="body" sz="quarter" idx="119" hasCustomPrompt="1"/>
          </p:nvPr>
        </p:nvSpPr>
        <p:spPr>
          <a:xfrm>
            <a:off x="2081674" y="679049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Numero di telefono</a:t>
            </a:r>
          </a:p>
        </p:txBody>
      </p:sp>
      <p:sp>
        <p:nvSpPr>
          <p:cNvPr id="162" name="Segnaposto testo 2"/>
          <p:cNvSpPr>
            <a:spLocks noGrp="1"/>
          </p:cNvSpPr>
          <p:nvPr>
            <p:ph type="body" sz="quarter" idx="120" hasCustomPrompt="1"/>
          </p:nvPr>
        </p:nvSpPr>
        <p:spPr>
          <a:xfrm>
            <a:off x="2081674" y="691911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Indirizzo di posta elettronica</a:t>
            </a:r>
          </a:p>
        </p:txBody>
      </p:sp>
      <p:sp>
        <p:nvSpPr>
          <p:cNvPr id="163" name="Segnaposto testo 2"/>
          <p:cNvSpPr>
            <a:spLocks noGrp="1"/>
          </p:cNvSpPr>
          <p:nvPr>
            <p:ph type="body" sz="quarter" idx="121" hasCustomPrompt="1"/>
          </p:nvPr>
        </p:nvSpPr>
        <p:spPr>
          <a:xfrm>
            <a:off x="2081674" y="701451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Nome utente di Twitter</a:t>
            </a:r>
          </a:p>
        </p:txBody>
      </p:sp>
      <p:sp>
        <p:nvSpPr>
          <p:cNvPr id="164" name="Segnaposto testo 2"/>
          <p:cNvSpPr>
            <a:spLocks noGrp="1"/>
          </p:cNvSpPr>
          <p:nvPr>
            <p:ph type="body" sz="quarter" idx="122" hasCustomPrompt="1"/>
          </p:nvPr>
        </p:nvSpPr>
        <p:spPr>
          <a:xfrm>
            <a:off x="2081674" y="71048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URL blog</a:t>
            </a:r>
          </a:p>
        </p:txBody>
      </p:sp>
      <p:sp>
        <p:nvSpPr>
          <p:cNvPr id="151" name="Segnaposto testo 2"/>
          <p:cNvSpPr>
            <a:spLocks noGrp="1"/>
          </p:cNvSpPr>
          <p:nvPr>
            <p:ph type="body" sz="quarter" idx="109" hasCustomPrompt="1"/>
          </p:nvPr>
        </p:nvSpPr>
        <p:spPr>
          <a:xfrm>
            <a:off x="4609573" y="621089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it-IT"/>
              <a:t>Digitare qui il nome</a:t>
            </a:r>
            <a:endParaRPr lang="en-US" dirty="0"/>
          </a:p>
        </p:txBody>
      </p:sp>
      <p:sp>
        <p:nvSpPr>
          <p:cNvPr id="152" name="Segnaposto testo 2"/>
          <p:cNvSpPr>
            <a:spLocks noGrp="1"/>
          </p:cNvSpPr>
          <p:nvPr>
            <p:ph type="body" sz="quarter" idx="110" hasCustomPrompt="1"/>
          </p:nvPr>
        </p:nvSpPr>
        <p:spPr>
          <a:xfrm>
            <a:off x="4609573" y="638737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it-IT"/>
              <a:t>Digitare qui il titolo o l'hobby</a:t>
            </a:r>
            <a:endParaRPr lang="en-US" dirty="0"/>
          </a:p>
        </p:txBody>
      </p:sp>
      <p:sp>
        <p:nvSpPr>
          <p:cNvPr id="153" name="Segnaposto testo 2"/>
          <p:cNvSpPr>
            <a:spLocks noGrp="1"/>
          </p:cNvSpPr>
          <p:nvPr>
            <p:ph type="body" sz="quarter" idx="111" hasCustomPrompt="1"/>
          </p:nvPr>
        </p:nvSpPr>
        <p:spPr>
          <a:xfrm>
            <a:off x="5283071" y="66950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Numero di telefono</a:t>
            </a:r>
          </a:p>
        </p:txBody>
      </p:sp>
      <p:sp>
        <p:nvSpPr>
          <p:cNvPr id="154" name="Segnaposto testo 2"/>
          <p:cNvSpPr>
            <a:spLocks noGrp="1"/>
          </p:cNvSpPr>
          <p:nvPr>
            <p:ph type="body" sz="quarter" idx="112" hasCustomPrompt="1"/>
          </p:nvPr>
        </p:nvSpPr>
        <p:spPr>
          <a:xfrm>
            <a:off x="5283071" y="679049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Numero di telefono</a:t>
            </a:r>
          </a:p>
        </p:txBody>
      </p:sp>
      <p:sp>
        <p:nvSpPr>
          <p:cNvPr id="155" name="Segnaposto testo 2"/>
          <p:cNvSpPr>
            <a:spLocks noGrp="1"/>
          </p:cNvSpPr>
          <p:nvPr>
            <p:ph type="body" sz="quarter" idx="113" hasCustomPrompt="1"/>
          </p:nvPr>
        </p:nvSpPr>
        <p:spPr>
          <a:xfrm>
            <a:off x="5283071" y="691911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Indirizzo di posta elettronica</a:t>
            </a:r>
          </a:p>
        </p:txBody>
      </p:sp>
      <p:sp>
        <p:nvSpPr>
          <p:cNvPr id="156" name="Segnaposto testo 2"/>
          <p:cNvSpPr>
            <a:spLocks noGrp="1"/>
          </p:cNvSpPr>
          <p:nvPr>
            <p:ph type="body" sz="quarter" idx="114" hasCustomPrompt="1"/>
          </p:nvPr>
        </p:nvSpPr>
        <p:spPr>
          <a:xfrm>
            <a:off x="5283071" y="701451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Nome utente di Twitter</a:t>
            </a:r>
          </a:p>
        </p:txBody>
      </p:sp>
      <p:sp>
        <p:nvSpPr>
          <p:cNvPr id="157" name="Segnaposto testo 2"/>
          <p:cNvSpPr>
            <a:spLocks noGrp="1"/>
          </p:cNvSpPr>
          <p:nvPr>
            <p:ph type="body" sz="quarter" idx="115" hasCustomPrompt="1"/>
          </p:nvPr>
        </p:nvSpPr>
        <p:spPr>
          <a:xfrm>
            <a:off x="5283071" y="71048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URL blog</a:t>
            </a:r>
          </a:p>
        </p:txBody>
      </p:sp>
      <p:sp>
        <p:nvSpPr>
          <p:cNvPr id="172" name="Segnaposto testo 2"/>
          <p:cNvSpPr>
            <a:spLocks noGrp="1"/>
          </p:cNvSpPr>
          <p:nvPr>
            <p:ph type="body" sz="quarter" idx="130" hasCustomPrompt="1"/>
          </p:nvPr>
        </p:nvSpPr>
        <p:spPr>
          <a:xfrm>
            <a:off x="1408176" y="80375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it-IT"/>
              <a:t>Digitare qui il nome</a:t>
            </a:r>
            <a:endParaRPr lang="en-US" dirty="0"/>
          </a:p>
        </p:txBody>
      </p:sp>
      <p:sp>
        <p:nvSpPr>
          <p:cNvPr id="173" name="Segnaposto testo 2"/>
          <p:cNvSpPr>
            <a:spLocks noGrp="1"/>
          </p:cNvSpPr>
          <p:nvPr>
            <p:ph type="body" sz="quarter" idx="131" hasCustomPrompt="1"/>
          </p:nvPr>
        </p:nvSpPr>
        <p:spPr>
          <a:xfrm>
            <a:off x="1408176" y="82140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it-IT"/>
              <a:t>Digitare qui il titolo o l'hobby</a:t>
            </a:r>
            <a:endParaRPr lang="en-US" dirty="0"/>
          </a:p>
        </p:txBody>
      </p:sp>
      <p:sp>
        <p:nvSpPr>
          <p:cNvPr id="174" name="Segnaposto testo 2"/>
          <p:cNvSpPr>
            <a:spLocks noGrp="1"/>
          </p:cNvSpPr>
          <p:nvPr>
            <p:ph type="body" sz="quarter" idx="132" hasCustomPrompt="1"/>
          </p:nvPr>
        </p:nvSpPr>
        <p:spPr>
          <a:xfrm>
            <a:off x="2081674" y="85217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Numero di telefono</a:t>
            </a:r>
          </a:p>
        </p:txBody>
      </p:sp>
      <p:sp>
        <p:nvSpPr>
          <p:cNvPr id="175" name="Segnaposto testo 2"/>
          <p:cNvSpPr>
            <a:spLocks noGrp="1"/>
          </p:cNvSpPr>
          <p:nvPr>
            <p:ph type="body" sz="quarter" idx="133" hasCustomPrompt="1"/>
          </p:nvPr>
        </p:nvSpPr>
        <p:spPr>
          <a:xfrm>
            <a:off x="2081674" y="86171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Numero di telefono</a:t>
            </a:r>
          </a:p>
        </p:txBody>
      </p:sp>
      <p:sp>
        <p:nvSpPr>
          <p:cNvPr id="176" name="Segnaposto testo 2"/>
          <p:cNvSpPr>
            <a:spLocks noGrp="1"/>
          </p:cNvSpPr>
          <p:nvPr>
            <p:ph type="body" sz="quarter" idx="134" hasCustomPrompt="1"/>
          </p:nvPr>
        </p:nvSpPr>
        <p:spPr>
          <a:xfrm>
            <a:off x="2081674" y="87457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Indirizzo di posta elettronica</a:t>
            </a:r>
          </a:p>
        </p:txBody>
      </p:sp>
      <p:sp>
        <p:nvSpPr>
          <p:cNvPr id="177" name="Segnaposto testo 2"/>
          <p:cNvSpPr>
            <a:spLocks noGrp="1"/>
          </p:cNvSpPr>
          <p:nvPr>
            <p:ph type="body" sz="quarter" idx="135" hasCustomPrompt="1"/>
          </p:nvPr>
        </p:nvSpPr>
        <p:spPr>
          <a:xfrm>
            <a:off x="2081674" y="88411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Nome utente di Twitter</a:t>
            </a:r>
          </a:p>
        </p:txBody>
      </p:sp>
      <p:sp>
        <p:nvSpPr>
          <p:cNvPr id="178" name="Segnaposto testo 2"/>
          <p:cNvSpPr>
            <a:spLocks noGrp="1"/>
          </p:cNvSpPr>
          <p:nvPr>
            <p:ph type="body" sz="quarter" idx="136" hasCustomPrompt="1"/>
          </p:nvPr>
        </p:nvSpPr>
        <p:spPr>
          <a:xfrm>
            <a:off x="2081674" y="8931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URL blog</a:t>
            </a:r>
          </a:p>
        </p:txBody>
      </p:sp>
      <p:sp>
        <p:nvSpPr>
          <p:cNvPr id="165" name="Segnaposto testo 2"/>
          <p:cNvSpPr>
            <a:spLocks noGrp="1"/>
          </p:cNvSpPr>
          <p:nvPr>
            <p:ph type="body" sz="quarter" idx="123" hasCustomPrompt="1"/>
          </p:nvPr>
        </p:nvSpPr>
        <p:spPr>
          <a:xfrm>
            <a:off x="4609573" y="80375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it-IT"/>
              <a:t>Digitare qui il nome</a:t>
            </a:r>
            <a:endParaRPr lang="en-US" dirty="0"/>
          </a:p>
        </p:txBody>
      </p:sp>
      <p:sp>
        <p:nvSpPr>
          <p:cNvPr id="166" name="Segnaposto testo 2"/>
          <p:cNvSpPr>
            <a:spLocks noGrp="1"/>
          </p:cNvSpPr>
          <p:nvPr>
            <p:ph type="body" sz="quarter" idx="124" hasCustomPrompt="1"/>
          </p:nvPr>
        </p:nvSpPr>
        <p:spPr>
          <a:xfrm>
            <a:off x="4609573" y="82140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it-IT"/>
              <a:t>Digitare qui il titolo o l'hobby</a:t>
            </a:r>
            <a:endParaRPr lang="en-US" dirty="0"/>
          </a:p>
        </p:txBody>
      </p:sp>
      <p:sp>
        <p:nvSpPr>
          <p:cNvPr id="167" name="Segnaposto testo 2"/>
          <p:cNvSpPr>
            <a:spLocks noGrp="1"/>
          </p:cNvSpPr>
          <p:nvPr>
            <p:ph type="body" sz="quarter" idx="125" hasCustomPrompt="1"/>
          </p:nvPr>
        </p:nvSpPr>
        <p:spPr>
          <a:xfrm>
            <a:off x="5283071" y="85217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Numero di telefono</a:t>
            </a:r>
          </a:p>
        </p:txBody>
      </p:sp>
      <p:sp>
        <p:nvSpPr>
          <p:cNvPr id="168" name="Segnaposto testo 2"/>
          <p:cNvSpPr>
            <a:spLocks noGrp="1"/>
          </p:cNvSpPr>
          <p:nvPr>
            <p:ph type="body" sz="quarter" idx="126" hasCustomPrompt="1"/>
          </p:nvPr>
        </p:nvSpPr>
        <p:spPr>
          <a:xfrm>
            <a:off x="5283071" y="86171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Numero di telefono</a:t>
            </a:r>
          </a:p>
        </p:txBody>
      </p:sp>
      <p:sp>
        <p:nvSpPr>
          <p:cNvPr id="169" name="Segnaposto testo 2"/>
          <p:cNvSpPr>
            <a:spLocks noGrp="1"/>
          </p:cNvSpPr>
          <p:nvPr>
            <p:ph type="body" sz="quarter" idx="127" hasCustomPrompt="1"/>
          </p:nvPr>
        </p:nvSpPr>
        <p:spPr>
          <a:xfrm>
            <a:off x="5283071" y="87457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Indirizzo di posta elettronica</a:t>
            </a:r>
          </a:p>
        </p:txBody>
      </p:sp>
      <p:sp>
        <p:nvSpPr>
          <p:cNvPr id="170" name="Segnaposto testo 2"/>
          <p:cNvSpPr>
            <a:spLocks noGrp="1"/>
          </p:cNvSpPr>
          <p:nvPr>
            <p:ph type="body" sz="quarter" idx="128" hasCustomPrompt="1"/>
          </p:nvPr>
        </p:nvSpPr>
        <p:spPr>
          <a:xfrm>
            <a:off x="5283071" y="88411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Nome utente di Twitter</a:t>
            </a:r>
          </a:p>
        </p:txBody>
      </p:sp>
      <p:sp>
        <p:nvSpPr>
          <p:cNvPr id="171" name="Segnaposto testo 2"/>
          <p:cNvSpPr>
            <a:spLocks noGrp="1"/>
          </p:cNvSpPr>
          <p:nvPr>
            <p:ph type="body" sz="quarter" idx="129" hasCustomPrompt="1"/>
          </p:nvPr>
        </p:nvSpPr>
        <p:spPr>
          <a:xfrm>
            <a:off x="5283071" y="8931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it-IT"/>
              <a:t>URL blog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iglia biglietto da visita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Rettangolo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dirty="0"/>
            </a:p>
          </p:txBody>
        </p:sp>
        <p:sp>
          <p:nvSpPr>
            <p:cNvPr id="9" name="Rettangolo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dirty="0"/>
            </a:p>
          </p:txBody>
        </p:sp>
        <p:sp>
          <p:nvSpPr>
            <p:cNvPr id="10" name="Rettangolo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dirty="0"/>
            </a:p>
          </p:txBody>
        </p:sp>
        <p:sp>
          <p:nvSpPr>
            <p:cNvPr id="11" name="Rettangolo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dirty="0"/>
            </a:p>
          </p:txBody>
        </p:sp>
        <p:sp>
          <p:nvSpPr>
            <p:cNvPr id="12" name="Rettangolo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dirty="0"/>
            </a:p>
          </p:txBody>
        </p:sp>
        <p:sp>
          <p:nvSpPr>
            <p:cNvPr id="13" name="Rettangolo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dirty="0"/>
            </a:p>
          </p:txBody>
        </p:sp>
        <p:sp>
          <p:nvSpPr>
            <p:cNvPr id="14" name="Rettangolo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dirty="0"/>
            </a:p>
          </p:txBody>
        </p:sp>
        <p:sp>
          <p:nvSpPr>
            <p:cNvPr id="15" name="Rettangolo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dirty="0"/>
            </a:p>
          </p:txBody>
        </p:sp>
        <p:sp>
          <p:nvSpPr>
            <p:cNvPr id="16" name="Rettangolo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dirty="0"/>
            </a:p>
          </p:txBody>
        </p:sp>
        <p:sp>
          <p:nvSpPr>
            <p:cNvPr id="17" name="Rettangolo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dirty="0"/>
            </a:p>
          </p:txBody>
        </p:sp>
      </p:grpSp>
      <p:sp>
        <p:nvSpPr>
          <p:cNvPr id="2" name="Segnaposto titolo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egnaposto testo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data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 dirty="0" smtClean="0"/>
              <a:t>31/07/2013</a:t>
            </a:r>
            <a:endParaRPr lang="en-US" dirty="0"/>
          </a:p>
        </p:txBody>
      </p:sp>
      <p:sp>
        <p:nvSpPr>
          <p:cNvPr id="5" name="Segnaposto piè di pagina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egnaposto numero diapositiva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 dirty="0" smtClean="0"/>
              <a:t>‹#›</a:t>
            </a:r>
            <a:endParaRPr lang="en-US" dirty="0"/>
          </a:p>
        </p:txBody>
      </p:sp>
      <p:grpSp>
        <p:nvGrpSpPr>
          <p:cNvPr id="19" name="Gruppo 18"/>
          <p:cNvGrpSpPr/>
          <p:nvPr userDrawn="1"/>
        </p:nvGrpSpPr>
        <p:grpSpPr>
          <a:xfrm>
            <a:off x="775157" y="551022"/>
            <a:ext cx="2994825" cy="1642964"/>
            <a:chOff x="775157" y="551022"/>
            <a:chExt cx="2994825" cy="1642964"/>
          </a:xfrm>
        </p:grpSpPr>
        <p:pic>
          <p:nvPicPr>
            <p:cNvPr id="182" name="Immagine 18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" name="Immagine 2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" name="Immagine 2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1" name="Immagine 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2" name="Immagine 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3" name="Immagine 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4" name="Immagine 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5" name="Immagine 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6" name="Gruppo 35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7" name="Immagin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9" name="Immagine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49" name="Immagin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0" name="Immagine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1" name="Immagine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83" name="Gruppo 182"/>
          <p:cNvGrpSpPr/>
          <p:nvPr userDrawn="1"/>
        </p:nvGrpSpPr>
        <p:grpSpPr>
          <a:xfrm>
            <a:off x="3977640" y="551022"/>
            <a:ext cx="2994825" cy="1642964"/>
            <a:chOff x="775157" y="551022"/>
            <a:chExt cx="2994825" cy="1642964"/>
          </a:xfrm>
        </p:grpSpPr>
        <p:pic>
          <p:nvPicPr>
            <p:cNvPr id="184" name="Immagine 18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185" name="Immagine 18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186" name="Immagine 18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187" name="Immagine 18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188" name="Immagine 18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189" name="Immagine 18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190" name="Immagine 18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191" name="Immagine 1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192" name="Gruppo 19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193" name="Immagin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4" name="Immagine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5" name="Immagin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6" name="Immagine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7" name="Immagine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98" name="Gruppo 197"/>
          <p:cNvGrpSpPr/>
          <p:nvPr userDrawn="1"/>
        </p:nvGrpSpPr>
        <p:grpSpPr>
          <a:xfrm>
            <a:off x="775157" y="2380727"/>
            <a:ext cx="2994825" cy="1642964"/>
            <a:chOff x="775157" y="551022"/>
            <a:chExt cx="2994825" cy="1642964"/>
          </a:xfrm>
        </p:grpSpPr>
        <p:pic>
          <p:nvPicPr>
            <p:cNvPr id="199" name="Immagine 19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00" name="Immagine 19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01" name="Immagine 20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02" name="Immagine 20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03" name="Immagine 20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04" name="Immagine 20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05" name="Immagine 20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06" name="Immagine 2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07" name="Gruppo 20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08" name="Immagin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09" name="Immagine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0" name="Immagin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1" name="Immagine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2" name="Immagine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13" name="Gruppo 212"/>
          <p:cNvGrpSpPr/>
          <p:nvPr userDrawn="1"/>
        </p:nvGrpSpPr>
        <p:grpSpPr>
          <a:xfrm>
            <a:off x="3977640" y="2380727"/>
            <a:ext cx="2994825" cy="1642964"/>
            <a:chOff x="775157" y="551022"/>
            <a:chExt cx="2994825" cy="1642964"/>
          </a:xfrm>
        </p:grpSpPr>
        <p:pic>
          <p:nvPicPr>
            <p:cNvPr id="214" name="Immagine 21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15" name="Immagine 21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16" name="Immagine 21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17" name="Immagine 21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18" name="Immagine 21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19" name="Immagine 21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20" name="Immagine 21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21" name="Immagine 22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22" name="Gruppo 22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23" name="Immagin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4" name="Immagine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5" name="Immagin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6" name="Immagine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7" name="Immagine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28" name="Gruppo 227"/>
          <p:cNvGrpSpPr/>
          <p:nvPr userDrawn="1"/>
        </p:nvGrpSpPr>
        <p:grpSpPr>
          <a:xfrm>
            <a:off x="775157" y="4206240"/>
            <a:ext cx="2994825" cy="1642964"/>
            <a:chOff x="775157" y="551022"/>
            <a:chExt cx="2994825" cy="1642964"/>
          </a:xfrm>
        </p:grpSpPr>
        <p:pic>
          <p:nvPicPr>
            <p:cNvPr id="229" name="Immagine 22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30" name="Immagine 22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31" name="Immagine 2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32" name="Immagine 2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33" name="Immagine 2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34" name="Immagine 2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35" name="Immagine 2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36" name="Immagine 23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37" name="Gruppo 23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38" name="Immagin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39" name="Immagine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0" name="Immagin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1" name="Immagine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2" name="Immagine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43" name="Gruppo 242"/>
          <p:cNvGrpSpPr/>
          <p:nvPr userDrawn="1"/>
        </p:nvGrpSpPr>
        <p:grpSpPr>
          <a:xfrm>
            <a:off x="3977640" y="4206240"/>
            <a:ext cx="2994825" cy="1642964"/>
            <a:chOff x="775157" y="551022"/>
            <a:chExt cx="2994825" cy="1642964"/>
          </a:xfrm>
        </p:grpSpPr>
        <p:pic>
          <p:nvPicPr>
            <p:cNvPr id="244" name="Immagine 24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45" name="Immagine 24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46" name="Immagine 24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47" name="Immagine 24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48" name="Immagine 24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49" name="Immagine 24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50" name="Immagine 24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51" name="Immagine 25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52" name="Gruppo 25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53" name="Immagin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4" name="Immagine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5" name="Immagin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6" name="Immagine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7" name="Immagine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58" name="Gruppo 257"/>
          <p:cNvGrpSpPr/>
          <p:nvPr userDrawn="1"/>
        </p:nvGrpSpPr>
        <p:grpSpPr>
          <a:xfrm>
            <a:off x="775157" y="6036478"/>
            <a:ext cx="2994825" cy="1642964"/>
            <a:chOff x="775157" y="551022"/>
            <a:chExt cx="2994825" cy="1642964"/>
          </a:xfrm>
        </p:grpSpPr>
        <p:pic>
          <p:nvPicPr>
            <p:cNvPr id="259" name="Immagine 25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60" name="Immagine 25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61" name="Immagine 26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62" name="Immagine 26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63" name="Immagine 26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64" name="Immagine 26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65" name="Immagine 26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66" name="Immagine 26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67" name="Gruppo 26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68" name="Immagin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69" name="Immagine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0" name="Immagin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1" name="Immagine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2" name="Immagine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73" name="Gruppo 272"/>
          <p:cNvGrpSpPr/>
          <p:nvPr userDrawn="1"/>
        </p:nvGrpSpPr>
        <p:grpSpPr>
          <a:xfrm>
            <a:off x="3977640" y="6036478"/>
            <a:ext cx="2994825" cy="1642964"/>
            <a:chOff x="775157" y="551022"/>
            <a:chExt cx="2994825" cy="1642964"/>
          </a:xfrm>
        </p:grpSpPr>
        <p:pic>
          <p:nvPicPr>
            <p:cNvPr id="274" name="Immagine 27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75" name="Immagine 27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76" name="Immagine 27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77" name="Immagine 27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78" name="Immagine 27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79" name="Immagine 27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80" name="Immagine 27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81" name="Immagine 28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82" name="Gruppo 28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83" name="Immagin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4" name="Immagine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5" name="Immagin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6" name="Immagine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7" name="Immagine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88" name="Gruppo 287"/>
          <p:cNvGrpSpPr/>
          <p:nvPr userDrawn="1"/>
        </p:nvGrpSpPr>
        <p:grpSpPr>
          <a:xfrm>
            <a:off x="775157" y="7863840"/>
            <a:ext cx="2994825" cy="1642964"/>
            <a:chOff x="775157" y="551022"/>
            <a:chExt cx="2994825" cy="1642964"/>
          </a:xfrm>
        </p:grpSpPr>
        <p:pic>
          <p:nvPicPr>
            <p:cNvPr id="289" name="Immagine 28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0" name="Immagine 28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91" name="Immagine 2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92" name="Immagine 29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93" name="Immagine 29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94" name="Immagine 29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95" name="Immagine 29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96" name="Immagine 29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97" name="Gruppo 29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98" name="Immagin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99" name="Immagine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0" name="Immagin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1" name="Immagine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2" name="Immagine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303" name="Gruppo 302"/>
          <p:cNvGrpSpPr/>
          <p:nvPr userDrawn="1"/>
        </p:nvGrpSpPr>
        <p:grpSpPr>
          <a:xfrm>
            <a:off x="3977640" y="7863840"/>
            <a:ext cx="2994825" cy="1642964"/>
            <a:chOff x="775157" y="551022"/>
            <a:chExt cx="2994825" cy="1642964"/>
          </a:xfrm>
        </p:grpSpPr>
        <p:pic>
          <p:nvPicPr>
            <p:cNvPr id="304" name="Immagine 30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305" name="Immagine 30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6" name="Immagine 3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07" name="Immagine 30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08" name="Immagine 30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09" name="Immagine 30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10" name="Immagine 30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11" name="Immagine 31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12" name="Gruppo 31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13" name="Immagin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4" name="Immagine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5" name="Immagin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6" name="Immagine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7" name="Immagine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egnaposto testo 148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r>
              <a:rPr lang="it-IT" dirty="0" smtClean="0"/>
              <a:t>Noemi Lucchesi</a:t>
            </a:r>
            <a:endParaRPr lang="it-IT" dirty="0"/>
          </a:p>
        </p:txBody>
      </p:sp>
      <p:sp>
        <p:nvSpPr>
          <p:cNvPr id="150" name="Segnaposto testo 149"/>
          <p:cNvSpPr>
            <a:spLocks noGrp="1"/>
          </p:cNvSpPr>
          <p:nvPr>
            <p:ph type="body" sz="quarter" idx="89"/>
          </p:nvPr>
        </p:nvSpPr>
        <p:spPr/>
        <p:txBody>
          <a:bodyPr rtlCol="0"/>
          <a:lstStyle/>
          <a:p>
            <a:pPr rtl="0"/>
            <a:r>
              <a:rPr lang="it-IT" dirty="0" smtClean="0"/>
              <a:t>Album fotografici creativi e artigianato</a:t>
            </a:r>
            <a:endParaRPr lang="it-IT" dirty="0"/>
          </a:p>
        </p:txBody>
      </p:sp>
      <p:sp>
        <p:nvSpPr>
          <p:cNvPr id="151" name="Segnaposto testo 150"/>
          <p:cNvSpPr>
            <a:spLocks noGrp="1"/>
          </p:cNvSpPr>
          <p:nvPr>
            <p:ph type="body" sz="quarter" idx="90"/>
          </p:nvPr>
        </p:nvSpPr>
        <p:spPr/>
        <p:txBody>
          <a:bodyPr rtlCol="0"/>
          <a:lstStyle/>
          <a:p>
            <a:pPr rtl="0"/>
            <a:r>
              <a:rPr lang="it-IT" dirty="0" smtClean="0"/>
              <a:t>123 456 789 cellulare</a:t>
            </a:r>
            <a:endParaRPr lang="it-IT" dirty="0"/>
          </a:p>
        </p:txBody>
      </p:sp>
      <p:sp>
        <p:nvSpPr>
          <p:cNvPr id="152" name="Segnaposto testo 151"/>
          <p:cNvSpPr>
            <a:spLocks noGrp="1"/>
          </p:cNvSpPr>
          <p:nvPr>
            <p:ph type="body" sz="quarter" idx="91"/>
          </p:nvPr>
        </p:nvSpPr>
        <p:spPr/>
        <p:txBody>
          <a:bodyPr rtlCol="0"/>
          <a:lstStyle/>
          <a:p>
            <a:pPr rtl="0"/>
            <a:r>
              <a:rPr lang="it-IT" dirty="0" smtClean="0"/>
              <a:t>123 456 891 casa</a:t>
            </a:r>
            <a:endParaRPr lang="it-IT" dirty="0"/>
          </a:p>
        </p:txBody>
      </p:sp>
      <p:sp>
        <p:nvSpPr>
          <p:cNvPr id="153" name="Segnaposto testo 152"/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r>
              <a:rPr lang="it-IT" dirty="0" smtClean="0"/>
              <a:t>nlucchesi@example.com</a:t>
            </a:r>
            <a:endParaRPr lang="it-IT" dirty="0"/>
          </a:p>
        </p:txBody>
      </p:sp>
      <p:sp>
        <p:nvSpPr>
          <p:cNvPr id="154" name="Segnaposto testo 153"/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pPr rtl="0"/>
            <a:r>
              <a:rPr lang="it-IT" dirty="0" smtClean="0"/>
              <a:t>@</a:t>
            </a:r>
            <a:r>
              <a:rPr lang="it-IT" dirty="0" err="1" smtClean="0"/>
              <a:t>nlucchesiexamplecom</a:t>
            </a:r>
            <a:endParaRPr lang="it-IT" dirty="0"/>
          </a:p>
        </p:txBody>
      </p:sp>
      <p:sp>
        <p:nvSpPr>
          <p:cNvPr id="155" name="Segnaposto testo 154"/>
          <p:cNvSpPr>
            <a:spLocks noGrp="1"/>
          </p:cNvSpPr>
          <p:nvPr>
            <p:ph type="body" sz="quarter" idx="94"/>
          </p:nvPr>
        </p:nvSpPr>
        <p:spPr/>
        <p:txBody>
          <a:bodyPr rtlCol="0"/>
          <a:lstStyle/>
          <a:p>
            <a:pPr rtl="0"/>
            <a:r>
              <a:rPr lang="it-IT" dirty="0" smtClean="0"/>
              <a:t>www.example.com/nlucchesi/blog</a:t>
            </a:r>
            <a:endParaRPr lang="it-IT" dirty="0"/>
          </a:p>
        </p:txBody>
      </p:sp>
      <p:sp>
        <p:nvSpPr>
          <p:cNvPr id="325" name="Segnaposto testo 324"/>
          <p:cNvSpPr>
            <a:spLocks noGrp="1"/>
          </p:cNvSpPr>
          <p:nvPr>
            <p:ph type="body" sz="quarter" idx="8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26" name="Segnaposto testo 325"/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27" name="Segnaposto testo 326"/>
          <p:cNvSpPr>
            <a:spLocks noGrp="1"/>
          </p:cNvSpPr>
          <p:nvPr>
            <p:ph type="body" sz="quarter" idx="8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28" name="Segnaposto testo 327"/>
          <p:cNvSpPr>
            <a:spLocks noGrp="1"/>
          </p:cNvSpPr>
          <p:nvPr>
            <p:ph type="body" sz="quarter" idx="8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29" name="Segnaposto testo 328"/>
          <p:cNvSpPr>
            <a:spLocks noGrp="1"/>
          </p:cNvSpPr>
          <p:nvPr>
            <p:ph type="body" sz="quarter" idx="8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30" name="Segnaposto testo 329"/>
          <p:cNvSpPr>
            <a:spLocks noGrp="1"/>
          </p:cNvSpPr>
          <p:nvPr>
            <p:ph type="body" sz="quarter" idx="8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31" name="Segnaposto testo 330"/>
          <p:cNvSpPr>
            <a:spLocks noGrp="1"/>
          </p:cNvSpPr>
          <p:nvPr>
            <p:ph type="body" sz="quarter" idx="8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18" name="Segnaposto testo 317"/>
          <p:cNvSpPr>
            <a:spLocks noGrp="1"/>
          </p:cNvSpPr>
          <p:nvPr>
            <p:ph type="body" sz="quarter" idx="7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19" name="Segnaposto testo 318"/>
          <p:cNvSpPr>
            <a:spLocks noGrp="1"/>
          </p:cNvSpPr>
          <p:nvPr>
            <p:ph type="body" sz="quarter" idx="7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20" name="Segnaposto testo 319"/>
          <p:cNvSpPr>
            <a:spLocks noGrp="1"/>
          </p:cNvSpPr>
          <p:nvPr>
            <p:ph type="body" sz="quarter" idx="7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21" name="Segnaposto testo 320"/>
          <p:cNvSpPr>
            <a:spLocks noGrp="1"/>
          </p:cNvSpPr>
          <p:nvPr>
            <p:ph type="body" sz="quarter" idx="7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22" name="Segnaposto testo 321"/>
          <p:cNvSpPr>
            <a:spLocks noGrp="1"/>
          </p:cNvSpPr>
          <p:nvPr>
            <p:ph type="body" sz="quarter" idx="7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23" name="Segnaposto testo 322"/>
          <p:cNvSpPr>
            <a:spLocks noGrp="1"/>
          </p:cNvSpPr>
          <p:nvPr>
            <p:ph type="body" sz="quarter" idx="7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24" name="Segnaposto testo 323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11" name="Segnaposto testo 3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13" name="Segnaposto testo 3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12" name="Segnaposto testo 3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14" name="Segnaposto testo 313"/>
          <p:cNvSpPr>
            <a:spLocks noGrp="1"/>
          </p:cNvSpPr>
          <p:nvPr>
            <p:ph type="body" sz="quarter" idx="7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15" name="Segnaposto testo 314"/>
          <p:cNvSpPr>
            <a:spLocks noGrp="1"/>
          </p:cNvSpPr>
          <p:nvPr>
            <p:ph type="body" sz="quarter" idx="7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16" name="Segnaposto testo 315"/>
          <p:cNvSpPr>
            <a:spLocks noGrp="1"/>
          </p:cNvSpPr>
          <p:nvPr>
            <p:ph type="body" sz="quarter" idx="7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17" name="Segnaposto testo 316"/>
          <p:cNvSpPr>
            <a:spLocks noGrp="1"/>
          </p:cNvSpPr>
          <p:nvPr>
            <p:ph type="body" sz="quarter" idx="7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39" name="Segnaposto testo 338"/>
          <p:cNvSpPr>
            <a:spLocks noGrp="1"/>
          </p:cNvSpPr>
          <p:nvPr>
            <p:ph type="body" sz="quarter" idx="10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40" name="Segnaposto testo 339"/>
          <p:cNvSpPr>
            <a:spLocks noGrp="1"/>
          </p:cNvSpPr>
          <p:nvPr>
            <p:ph type="body" sz="quarter" idx="10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41" name="Segnaposto testo 340"/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42" name="Segnaposto testo 341"/>
          <p:cNvSpPr>
            <a:spLocks noGrp="1"/>
          </p:cNvSpPr>
          <p:nvPr>
            <p:ph type="body" sz="quarter" idx="10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43" name="Segnaposto testo 342"/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44" name="Segnaposto testo 343"/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45" name="Segnaposto testo 344"/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32" name="Segnaposto testo 331"/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33" name="Segnaposto testo 332"/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34" name="Segnaposto testo 333"/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35" name="Segnaposto testo 334"/>
          <p:cNvSpPr>
            <a:spLocks noGrp="1"/>
          </p:cNvSpPr>
          <p:nvPr>
            <p:ph type="body" sz="quarter" idx="9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36" name="Segnaposto testo 335"/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37" name="Segnaposto testo 336"/>
          <p:cNvSpPr>
            <a:spLocks noGrp="1"/>
          </p:cNvSpPr>
          <p:nvPr>
            <p:ph type="body" sz="quarter" idx="10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38" name="Segnaposto testo 337"/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53" name="Segnaposto testo 352"/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54" name="Segnaposto testo 353"/>
          <p:cNvSpPr>
            <a:spLocks noGrp="1"/>
          </p:cNvSpPr>
          <p:nvPr>
            <p:ph type="body" sz="quarter" idx="11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55" name="Segnaposto testo 354"/>
          <p:cNvSpPr>
            <a:spLocks noGrp="1"/>
          </p:cNvSpPr>
          <p:nvPr>
            <p:ph type="body" sz="quarter" idx="11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56" name="Segnaposto testo 355"/>
          <p:cNvSpPr>
            <a:spLocks noGrp="1"/>
          </p:cNvSpPr>
          <p:nvPr>
            <p:ph type="body" sz="quarter" idx="11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57" name="Segnaposto testo 356"/>
          <p:cNvSpPr>
            <a:spLocks noGrp="1"/>
          </p:cNvSpPr>
          <p:nvPr>
            <p:ph type="body" sz="quarter" idx="12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58" name="Segnaposto testo 357"/>
          <p:cNvSpPr>
            <a:spLocks noGrp="1"/>
          </p:cNvSpPr>
          <p:nvPr>
            <p:ph type="body" sz="quarter" idx="12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59" name="Segnaposto testo 358"/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46" name="Segnaposto testo 345"/>
          <p:cNvSpPr>
            <a:spLocks noGrp="1"/>
          </p:cNvSpPr>
          <p:nvPr>
            <p:ph type="body" sz="quarter" idx="10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47" name="Segnaposto testo 346"/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48" name="Segnaposto testo 347"/>
          <p:cNvSpPr>
            <a:spLocks noGrp="1"/>
          </p:cNvSpPr>
          <p:nvPr>
            <p:ph type="body" sz="quarter" idx="1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49" name="Segnaposto testo 348"/>
          <p:cNvSpPr>
            <a:spLocks noGrp="1"/>
          </p:cNvSpPr>
          <p:nvPr>
            <p:ph type="body" sz="quarter" idx="11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50" name="Segnaposto testo 349"/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51" name="Segnaposto testo 350"/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52" name="Segnaposto testo 351"/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67" name="Segnaposto testo 366"/>
          <p:cNvSpPr>
            <a:spLocks noGrp="1"/>
          </p:cNvSpPr>
          <p:nvPr>
            <p:ph type="body" sz="quarter" idx="13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68" name="Segnaposto testo 367"/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69" name="Segnaposto testo 368"/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70" name="Segnaposto testo 369"/>
          <p:cNvSpPr>
            <a:spLocks noGrp="1"/>
          </p:cNvSpPr>
          <p:nvPr>
            <p:ph type="body" sz="quarter" idx="13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71" name="Segnaposto testo 370"/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72" name="Segnaposto testo 371"/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73" name="Segnaposto testo 372"/>
          <p:cNvSpPr>
            <a:spLocks noGrp="1"/>
          </p:cNvSpPr>
          <p:nvPr>
            <p:ph type="body" sz="quarter" idx="13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60" name="Segnaposto testo 359"/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61" name="Segnaposto testo 360"/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62" name="Segnaposto testo 361"/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63" name="Segnaposto testo 362"/>
          <p:cNvSpPr>
            <a:spLocks noGrp="1"/>
          </p:cNvSpPr>
          <p:nvPr>
            <p:ph type="body" sz="quarter" idx="12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64" name="Segnaposto testo 363"/>
          <p:cNvSpPr>
            <a:spLocks noGrp="1"/>
          </p:cNvSpPr>
          <p:nvPr>
            <p:ph type="body" sz="quarter" idx="12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65" name="Segnaposto testo 364"/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66" name="Segnaposto testo 365"/>
          <p:cNvSpPr>
            <a:spLocks noGrp="1"/>
          </p:cNvSpPr>
          <p:nvPr>
            <p:ph type="body" sz="quarter" idx="12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glietti da visita - Coccinelle, allineamento a sinistra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Blossom.potx" id="{986302A7-2254-4F14-A866-DB6814BDBF76}" vid="{9A034F27-AE07-4828-9EFC-A86FAD437F35}"/>
    </a:ext>
  </a:extLst>
</a:theme>
</file>

<file path=ppt/theme/theme2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C72CD0E-43BF-4E75-86D7-ACF9AC2E830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ECA5EA-6BFB-4570-94A4-A525B83CFD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7A2C5C2-251D-4097-9340-6254E26FB42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69</Words>
  <Application>Microsoft Office PowerPoint</Application>
  <PresentationFormat>Personalizzato</PresentationFormat>
  <Paragraphs>11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Candara</vt:lpstr>
      <vt:lpstr>Biglietti da visita - Coccinelle, allineamento a sinistra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2013-07-31T14:25:52Z</dcterms:created>
  <dcterms:modified xsi:type="dcterms:W3CDTF">2013-12-28T02:54:11Z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