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86085" autoAdjust="0"/>
  </p:normalViewPr>
  <p:slideViewPr>
    <p:cSldViewPr snapToGrid="0" showGuides="1">
      <p:cViewPr varScale="1">
        <p:scale>
          <a:sx n="71" d="100"/>
          <a:sy n="71" d="100"/>
        </p:scale>
        <p:origin x="3000" y="78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30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487D05C5-914D-4831-B7DF-D2E8B94DE1BD}" type="datetime1">
              <a:rPr lang="it-IT" smtClean="0"/>
              <a:t>11/12/2013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4FE0F56A-0C86-4ACC-9CF4-1B63F756A4B0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6131D88C-6EE2-44E0-A991-B0C663CDBC66}" type="datetime1">
              <a:rPr lang="it-IT" smtClean="0"/>
              <a:pPr/>
              <a:t>11/12/2013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dirty="0"/>
              <a:t>Fare clic per modificare </a:t>
            </a:r>
            <a:r>
              <a:rPr lang="it-IT" dirty="0" smtClean="0"/>
              <a:t>stili </a:t>
            </a:r>
            <a:r>
              <a:rPr lang="it-IT" dirty="0"/>
              <a:t>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636046C0-8A92-4E40-B931-77A8EEB71F69}" type="slidenum"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Per</a:t>
            </a:r>
            <a:r>
              <a:rPr lang="it-IT" baseline="0" dirty="0" smtClean="0"/>
              <a:t> modificare il primo biglietto da visita di esempio, sostituire il contenuto con un contenuto personalizzato. </a:t>
            </a:r>
          </a:p>
          <a:p>
            <a:endParaRPr lang="it-IT" baseline="0" dirty="0" smtClean="0"/>
          </a:p>
          <a:p>
            <a:r>
              <a:rPr lang="it-IT" baseline="0" dirty="0" smtClean="0"/>
              <a:t>Se si preferisce partire da zero, fare clic sul pulsante Nuova diapositiva della scheda Home per inserire una nuova pagina. Inserire quindi il testo desiderato nei segnaposto vuoti.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046C0-8A92-4E40-B931-77A8EEB71F69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062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egnaposto testo 2"/>
          <p:cNvSpPr>
            <a:spLocks noGrp="1"/>
          </p:cNvSpPr>
          <p:nvPr>
            <p:ph type="body" sz="quarter" idx="84" hasCustomPrompt="1"/>
          </p:nvPr>
        </p:nvSpPr>
        <p:spPr>
          <a:xfrm>
            <a:off x="1248828" y="71765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00" name="Segnaposto testo 2"/>
          <p:cNvSpPr>
            <a:spLocks noGrp="1"/>
          </p:cNvSpPr>
          <p:nvPr>
            <p:ph type="body" sz="quarter" idx="85" hasCustomPrompt="1"/>
          </p:nvPr>
        </p:nvSpPr>
        <p:spPr>
          <a:xfrm>
            <a:off x="1248828" y="89413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01" name="Segnaposto testo 2"/>
          <p:cNvSpPr>
            <a:spLocks noGrp="1"/>
          </p:cNvSpPr>
          <p:nvPr>
            <p:ph type="body" sz="quarter" idx="86" hasCustomPrompt="1"/>
          </p:nvPr>
        </p:nvSpPr>
        <p:spPr>
          <a:xfrm>
            <a:off x="1248828" y="11597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02" name="Segnaposto testo 2"/>
          <p:cNvSpPr>
            <a:spLocks noGrp="1"/>
          </p:cNvSpPr>
          <p:nvPr>
            <p:ph type="body" sz="quarter" idx="87" hasCustomPrompt="1"/>
          </p:nvPr>
        </p:nvSpPr>
        <p:spPr>
          <a:xfrm>
            <a:off x="1248828" y="129003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 dirty="0"/>
              <a:t>Indirizzo di posta elettronica | Nome utente di </a:t>
            </a:r>
            <a:r>
              <a:rPr lang="it-IT" dirty="0" err="1"/>
              <a:t>Twitter</a:t>
            </a:r>
            <a:endParaRPr lang="it-IT" dirty="0"/>
          </a:p>
        </p:txBody>
      </p:sp>
      <p:sp>
        <p:nvSpPr>
          <p:cNvPr id="203" name="Segnaposto testo 2"/>
          <p:cNvSpPr>
            <a:spLocks noGrp="1"/>
          </p:cNvSpPr>
          <p:nvPr>
            <p:ph type="body" sz="quarter" idx="88" hasCustomPrompt="1"/>
          </p:nvPr>
        </p:nvSpPr>
        <p:spPr>
          <a:xfrm>
            <a:off x="1517440" y="155472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 dirty="0"/>
              <a:t>URL blog</a:t>
            </a:r>
          </a:p>
        </p:txBody>
      </p:sp>
      <p:sp>
        <p:nvSpPr>
          <p:cNvPr id="204" name="Segnaposto testo 2"/>
          <p:cNvSpPr>
            <a:spLocks noGrp="1"/>
          </p:cNvSpPr>
          <p:nvPr>
            <p:ph type="body" sz="quarter" idx="89" hasCustomPrompt="1"/>
          </p:nvPr>
        </p:nvSpPr>
        <p:spPr>
          <a:xfrm>
            <a:off x="4449228" y="71765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05" name="Segnaposto testo 2"/>
          <p:cNvSpPr>
            <a:spLocks noGrp="1"/>
          </p:cNvSpPr>
          <p:nvPr>
            <p:ph type="body" sz="quarter" idx="90" hasCustomPrompt="1"/>
          </p:nvPr>
        </p:nvSpPr>
        <p:spPr>
          <a:xfrm>
            <a:off x="4449228" y="89413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06" name="Segnaposto testo 2"/>
          <p:cNvSpPr>
            <a:spLocks noGrp="1"/>
          </p:cNvSpPr>
          <p:nvPr>
            <p:ph type="body" sz="quarter" idx="91" hasCustomPrompt="1"/>
          </p:nvPr>
        </p:nvSpPr>
        <p:spPr>
          <a:xfrm>
            <a:off x="4449228" y="11597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07" name="Segnaposto testo 2"/>
          <p:cNvSpPr>
            <a:spLocks noGrp="1"/>
          </p:cNvSpPr>
          <p:nvPr>
            <p:ph type="body" sz="quarter" idx="92" hasCustomPrompt="1"/>
          </p:nvPr>
        </p:nvSpPr>
        <p:spPr>
          <a:xfrm>
            <a:off x="4449228" y="129003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08" name="Segnaposto testo 2"/>
          <p:cNvSpPr>
            <a:spLocks noGrp="1"/>
          </p:cNvSpPr>
          <p:nvPr>
            <p:ph type="body" sz="quarter" idx="93" hasCustomPrompt="1"/>
          </p:nvPr>
        </p:nvSpPr>
        <p:spPr>
          <a:xfrm>
            <a:off x="4717840" y="155472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 dirty="0"/>
              <a:t>URL blog</a:t>
            </a:r>
          </a:p>
        </p:txBody>
      </p:sp>
      <p:sp>
        <p:nvSpPr>
          <p:cNvPr id="111" name="Segnaposto testo 2"/>
          <p:cNvSpPr>
            <a:spLocks noGrp="1"/>
          </p:cNvSpPr>
          <p:nvPr>
            <p:ph type="body" sz="quarter" idx="74" hasCustomPrompt="1"/>
          </p:nvPr>
        </p:nvSpPr>
        <p:spPr>
          <a:xfrm>
            <a:off x="1248828" y="255329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112" name="Segnaposto testo 2"/>
          <p:cNvSpPr>
            <a:spLocks noGrp="1"/>
          </p:cNvSpPr>
          <p:nvPr>
            <p:ph type="body" sz="quarter" idx="75" hasCustomPrompt="1"/>
          </p:nvPr>
        </p:nvSpPr>
        <p:spPr>
          <a:xfrm>
            <a:off x="1248828" y="272977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113" name="Segnaposto testo 2"/>
          <p:cNvSpPr>
            <a:spLocks noGrp="1"/>
          </p:cNvSpPr>
          <p:nvPr>
            <p:ph type="body" sz="quarter" idx="76" hasCustomPrompt="1"/>
          </p:nvPr>
        </p:nvSpPr>
        <p:spPr>
          <a:xfrm>
            <a:off x="1248828" y="299542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114" name="Segnaposto testo 2"/>
          <p:cNvSpPr>
            <a:spLocks noGrp="1"/>
          </p:cNvSpPr>
          <p:nvPr>
            <p:ph type="body" sz="quarter" idx="77" hasCustomPrompt="1"/>
          </p:nvPr>
        </p:nvSpPr>
        <p:spPr>
          <a:xfrm>
            <a:off x="1248828" y="31256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115" name="Segnaposto testo 2"/>
          <p:cNvSpPr>
            <a:spLocks noGrp="1"/>
          </p:cNvSpPr>
          <p:nvPr>
            <p:ph type="body" sz="quarter" idx="78" hasCustomPrompt="1"/>
          </p:nvPr>
        </p:nvSpPr>
        <p:spPr>
          <a:xfrm>
            <a:off x="1517440" y="339036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194" name="Segnaposto testo 2"/>
          <p:cNvSpPr>
            <a:spLocks noGrp="1"/>
          </p:cNvSpPr>
          <p:nvPr>
            <p:ph type="body" sz="quarter" idx="79" hasCustomPrompt="1"/>
          </p:nvPr>
        </p:nvSpPr>
        <p:spPr>
          <a:xfrm>
            <a:off x="4449228" y="255329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195" name="Segnaposto testo 2"/>
          <p:cNvSpPr>
            <a:spLocks noGrp="1"/>
          </p:cNvSpPr>
          <p:nvPr>
            <p:ph type="body" sz="quarter" idx="80" hasCustomPrompt="1"/>
          </p:nvPr>
        </p:nvSpPr>
        <p:spPr>
          <a:xfrm>
            <a:off x="4449228" y="272977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196" name="Segnaposto testo 2"/>
          <p:cNvSpPr>
            <a:spLocks noGrp="1"/>
          </p:cNvSpPr>
          <p:nvPr>
            <p:ph type="body" sz="quarter" idx="81" hasCustomPrompt="1"/>
          </p:nvPr>
        </p:nvSpPr>
        <p:spPr>
          <a:xfrm>
            <a:off x="4449228" y="299542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197" name="Segnaposto testo 2"/>
          <p:cNvSpPr>
            <a:spLocks noGrp="1"/>
          </p:cNvSpPr>
          <p:nvPr>
            <p:ph type="body" sz="quarter" idx="82" hasCustomPrompt="1"/>
          </p:nvPr>
        </p:nvSpPr>
        <p:spPr>
          <a:xfrm>
            <a:off x="4449228" y="31256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198" name="Segnaposto testo 2"/>
          <p:cNvSpPr>
            <a:spLocks noGrp="1"/>
          </p:cNvSpPr>
          <p:nvPr>
            <p:ph type="body" sz="quarter" idx="83" hasCustomPrompt="1"/>
          </p:nvPr>
        </p:nvSpPr>
        <p:spPr>
          <a:xfrm>
            <a:off x="4717840" y="339036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09" name="Segnaposto testo 2"/>
          <p:cNvSpPr>
            <a:spLocks noGrp="1"/>
          </p:cNvSpPr>
          <p:nvPr>
            <p:ph type="body" sz="quarter" idx="94" hasCustomPrompt="1"/>
          </p:nvPr>
        </p:nvSpPr>
        <p:spPr>
          <a:xfrm>
            <a:off x="1248828" y="438253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10" name="Segnaposto testo 2"/>
          <p:cNvSpPr>
            <a:spLocks noGrp="1"/>
          </p:cNvSpPr>
          <p:nvPr>
            <p:ph type="body" sz="quarter" idx="95" hasCustomPrompt="1"/>
          </p:nvPr>
        </p:nvSpPr>
        <p:spPr>
          <a:xfrm>
            <a:off x="1248828" y="455901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11" name="Segnaposto testo 2"/>
          <p:cNvSpPr>
            <a:spLocks noGrp="1"/>
          </p:cNvSpPr>
          <p:nvPr>
            <p:ph type="body" sz="quarter" idx="96" hasCustomPrompt="1"/>
          </p:nvPr>
        </p:nvSpPr>
        <p:spPr>
          <a:xfrm>
            <a:off x="1248828" y="482466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12" name="Segnaposto testo 2"/>
          <p:cNvSpPr>
            <a:spLocks noGrp="1"/>
          </p:cNvSpPr>
          <p:nvPr>
            <p:ph type="body" sz="quarter" idx="97" hasCustomPrompt="1"/>
          </p:nvPr>
        </p:nvSpPr>
        <p:spPr>
          <a:xfrm>
            <a:off x="1248828" y="495492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13" name="Segnaposto testo 2"/>
          <p:cNvSpPr>
            <a:spLocks noGrp="1"/>
          </p:cNvSpPr>
          <p:nvPr>
            <p:ph type="body" sz="quarter" idx="98" hasCustomPrompt="1"/>
          </p:nvPr>
        </p:nvSpPr>
        <p:spPr>
          <a:xfrm>
            <a:off x="1517440" y="521960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14" name="Segnaposto testo 2"/>
          <p:cNvSpPr>
            <a:spLocks noGrp="1"/>
          </p:cNvSpPr>
          <p:nvPr>
            <p:ph type="body" sz="quarter" idx="99" hasCustomPrompt="1"/>
          </p:nvPr>
        </p:nvSpPr>
        <p:spPr>
          <a:xfrm>
            <a:off x="4449228" y="438253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15" name="Segnaposto testo 2"/>
          <p:cNvSpPr>
            <a:spLocks noGrp="1"/>
          </p:cNvSpPr>
          <p:nvPr>
            <p:ph type="body" sz="quarter" idx="100" hasCustomPrompt="1"/>
          </p:nvPr>
        </p:nvSpPr>
        <p:spPr>
          <a:xfrm>
            <a:off x="4449228" y="455901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16" name="Segnaposto testo 2"/>
          <p:cNvSpPr>
            <a:spLocks noGrp="1"/>
          </p:cNvSpPr>
          <p:nvPr>
            <p:ph type="body" sz="quarter" idx="101" hasCustomPrompt="1"/>
          </p:nvPr>
        </p:nvSpPr>
        <p:spPr>
          <a:xfrm>
            <a:off x="4449228" y="482466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17" name="Segnaposto testo 2"/>
          <p:cNvSpPr>
            <a:spLocks noGrp="1"/>
          </p:cNvSpPr>
          <p:nvPr>
            <p:ph type="body" sz="quarter" idx="102" hasCustomPrompt="1"/>
          </p:nvPr>
        </p:nvSpPr>
        <p:spPr>
          <a:xfrm>
            <a:off x="4449228" y="495492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18" name="Segnaposto testo 2"/>
          <p:cNvSpPr>
            <a:spLocks noGrp="1"/>
          </p:cNvSpPr>
          <p:nvPr>
            <p:ph type="body" sz="quarter" idx="103" hasCustomPrompt="1"/>
          </p:nvPr>
        </p:nvSpPr>
        <p:spPr>
          <a:xfrm>
            <a:off x="4717840" y="521960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19" name="Segnaposto testo 2"/>
          <p:cNvSpPr>
            <a:spLocks noGrp="1"/>
          </p:cNvSpPr>
          <p:nvPr>
            <p:ph type="body" sz="quarter" idx="104" hasCustomPrompt="1"/>
          </p:nvPr>
        </p:nvSpPr>
        <p:spPr>
          <a:xfrm>
            <a:off x="1248828" y="6207864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20" name="Segnaposto testo 2"/>
          <p:cNvSpPr>
            <a:spLocks noGrp="1"/>
          </p:cNvSpPr>
          <p:nvPr>
            <p:ph type="body" sz="quarter" idx="105" hasCustomPrompt="1"/>
          </p:nvPr>
        </p:nvSpPr>
        <p:spPr>
          <a:xfrm>
            <a:off x="1248828" y="6384342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21" name="Segnaposto testo 2"/>
          <p:cNvSpPr>
            <a:spLocks noGrp="1"/>
          </p:cNvSpPr>
          <p:nvPr>
            <p:ph type="body" sz="quarter" idx="106" hasCustomPrompt="1"/>
          </p:nvPr>
        </p:nvSpPr>
        <p:spPr>
          <a:xfrm>
            <a:off x="1248828" y="6649991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22" name="Segnaposto testo 2"/>
          <p:cNvSpPr>
            <a:spLocks noGrp="1"/>
          </p:cNvSpPr>
          <p:nvPr>
            <p:ph type="body" sz="quarter" idx="107" hasCustomPrompt="1"/>
          </p:nvPr>
        </p:nvSpPr>
        <p:spPr>
          <a:xfrm>
            <a:off x="1248828" y="6780246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23" name="Segnaposto testo 2"/>
          <p:cNvSpPr>
            <a:spLocks noGrp="1"/>
          </p:cNvSpPr>
          <p:nvPr>
            <p:ph type="body" sz="quarter" idx="108" hasCustomPrompt="1"/>
          </p:nvPr>
        </p:nvSpPr>
        <p:spPr>
          <a:xfrm>
            <a:off x="1517440" y="704493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24" name="Segnaposto testo 2"/>
          <p:cNvSpPr>
            <a:spLocks noGrp="1"/>
          </p:cNvSpPr>
          <p:nvPr>
            <p:ph type="body" sz="quarter" idx="109" hasCustomPrompt="1"/>
          </p:nvPr>
        </p:nvSpPr>
        <p:spPr>
          <a:xfrm>
            <a:off x="4449228" y="6207864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25" name="Segnaposto testo 2"/>
          <p:cNvSpPr>
            <a:spLocks noGrp="1"/>
          </p:cNvSpPr>
          <p:nvPr>
            <p:ph type="body" sz="quarter" idx="110" hasCustomPrompt="1"/>
          </p:nvPr>
        </p:nvSpPr>
        <p:spPr>
          <a:xfrm>
            <a:off x="4449228" y="6384342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26" name="Segnaposto testo 2"/>
          <p:cNvSpPr>
            <a:spLocks noGrp="1"/>
          </p:cNvSpPr>
          <p:nvPr>
            <p:ph type="body" sz="quarter" idx="111" hasCustomPrompt="1"/>
          </p:nvPr>
        </p:nvSpPr>
        <p:spPr>
          <a:xfrm>
            <a:off x="4449228" y="6649991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27" name="Segnaposto testo 2"/>
          <p:cNvSpPr>
            <a:spLocks noGrp="1"/>
          </p:cNvSpPr>
          <p:nvPr>
            <p:ph type="body" sz="quarter" idx="112" hasCustomPrompt="1"/>
          </p:nvPr>
        </p:nvSpPr>
        <p:spPr>
          <a:xfrm>
            <a:off x="4449228" y="6780246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28" name="Segnaposto testo 2"/>
          <p:cNvSpPr>
            <a:spLocks noGrp="1"/>
          </p:cNvSpPr>
          <p:nvPr>
            <p:ph type="body" sz="quarter" idx="113" hasCustomPrompt="1"/>
          </p:nvPr>
        </p:nvSpPr>
        <p:spPr>
          <a:xfrm>
            <a:off x="4717840" y="704493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29" name="Segnaposto testo 2"/>
          <p:cNvSpPr>
            <a:spLocks noGrp="1"/>
          </p:cNvSpPr>
          <p:nvPr>
            <p:ph type="body" sz="quarter" idx="114" hasCustomPrompt="1"/>
          </p:nvPr>
        </p:nvSpPr>
        <p:spPr>
          <a:xfrm>
            <a:off x="1248828" y="803823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30" name="Segnaposto testo 2"/>
          <p:cNvSpPr>
            <a:spLocks noGrp="1"/>
          </p:cNvSpPr>
          <p:nvPr>
            <p:ph type="body" sz="quarter" idx="115" hasCustomPrompt="1"/>
          </p:nvPr>
        </p:nvSpPr>
        <p:spPr>
          <a:xfrm>
            <a:off x="1248828" y="821471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31" name="Segnaposto testo 2"/>
          <p:cNvSpPr>
            <a:spLocks noGrp="1"/>
          </p:cNvSpPr>
          <p:nvPr>
            <p:ph type="body" sz="quarter" idx="116" hasCustomPrompt="1"/>
          </p:nvPr>
        </p:nvSpPr>
        <p:spPr>
          <a:xfrm>
            <a:off x="1248828" y="848036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32" name="Segnaposto testo 2"/>
          <p:cNvSpPr>
            <a:spLocks noGrp="1"/>
          </p:cNvSpPr>
          <p:nvPr>
            <p:ph type="body" sz="quarter" idx="117" hasCustomPrompt="1"/>
          </p:nvPr>
        </p:nvSpPr>
        <p:spPr>
          <a:xfrm>
            <a:off x="1248828" y="861061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33" name="Segnaposto testo 2"/>
          <p:cNvSpPr>
            <a:spLocks noGrp="1"/>
          </p:cNvSpPr>
          <p:nvPr>
            <p:ph type="body" sz="quarter" idx="118" hasCustomPrompt="1"/>
          </p:nvPr>
        </p:nvSpPr>
        <p:spPr>
          <a:xfrm>
            <a:off x="1517440" y="887530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  <p:sp>
        <p:nvSpPr>
          <p:cNvPr id="234" name="Segnaposto testo 2"/>
          <p:cNvSpPr>
            <a:spLocks noGrp="1"/>
          </p:cNvSpPr>
          <p:nvPr>
            <p:ph type="body" sz="quarter" idx="119" hasCustomPrompt="1"/>
          </p:nvPr>
        </p:nvSpPr>
        <p:spPr>
          <a:xfrm>
            <a:off x="4449228" y="803823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nome</a:t>
            </a:r>
          </a:p>
        </p:txBody>
      </p:sp>
      <p:sp>
        <p:nvSpPr>
          <p:cNvPr id="235" name="Segnaposto testo 2"/>
          <p:cNvSpPr>
            <a:spLocks noGrp="1"/>
          </p:cNvSpPr>
          <p:nvPr>
            <p:ph type="body" sz="quarter" idx="120" hasCustomPrompt="1"/>
          </p:nvPr>
        </p:nvSpPr>
        <p:spPr>
          <a:xfrm>
            <a:off x="4449228" y="821471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it-IT"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t-IT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t-IT"/>
              <a:t>Digitare qui il titolo o l'hobby</a:t>
            </a:r>
          </a:p>
        </p:txBody>
      </p:sp>
      <p:sp>
        <p:nvSpPr>
          <p:cNvPr id="236" name="Segnaposto testo 2"/>
          <p:cNvSpPr>
            <a:spLocks noGrp="1"/>
          </p:cNvSpPr>
          <p:nvPr>
            <p:ph type="body" sz="quarter" idx="121" hasCustomPrompt="1"/>
          </p:nvPr>
        </p:nvSpPr>
        <p:spPr>
          <a:xfrm>
            <a:off x="4449228" y="848036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Numero di telefono | Numero di telefono</a:t>
            </a:r>
          </a:p>
        </p:txBody>
      </p:sp>
      <p:sp>
        <p:nvSpPr>
          <p:cNvPr id="237" name="Segnaposto testo 2"/>
          <p:cNvSpPr>
            <a:spLocks noGrp="1"/>
          </p:cNvSpPr>
          <p:nvPr>
            <p:ph type="body" sz="quarter" idx="122" hasCustomPrompt="1"/>
          </p:nvPr>
        </p:nvSpPr>
        <p:spPr>
          <a:xfrm>
            <a:off x="4449228" y="861061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Indirizzo di posta elettronica | Nome utente di Twitter</a:t>
            </a:r>
          </a:p>
        </p:txBody>
      </p:sp>
      <p:sp>
        <p:nvSpPr>
          <p:cNvPr id="238" name="Segnaposto testo 2"/>
          <p:cNvSpPr>
            <a:spLocks noGrp="1"/>
          </p:cNvSpPr>
          <p:nvPr>
            <p:ph type="body" sz="quarter" idx="123" hasCustomPrompt="1"/>
          </p:nvPr>
        </p:nvSpPr>
        <p:spPr>
          <a:xfrm>
            <a:off x="4717840" y="887530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latinLnBrk="0">
              <a:spcBef>
                <a:spcPts val="0"/>
              </a:spcBef>
              <a:buFont typeface="Arial" panose="020B0604020202020204" pitchFamily="34" charset="0"/>
              <a:buNone/>
              <a:defRPr lang="it-IT"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it-IT"/>
              <a:t>URL blog</a:t>
            </a:r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iglia biglietto da visita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Rettangolo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9" name="Rettangolo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1" name="Rettangolo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2" name="Rettangolo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3" name="Rettangolo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4" name="Rettangolo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" name="Rettangolo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6" name="Rettangolo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7" name="Rettangolo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sp>
        <p:nvSpPr>
          <p:cNvPr id="2" name="Segnaposto titolo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it-I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089B-7FF9-4A76-9A80-45C596FC758E}" type="datetimeFigureOut">
              <a:t>11/12/2013</a:t>
            </a:fld>
            <a:endParaRPr lang="it-IT" dirty="0"/>
          </a:p>
        </p:txBody>
      </p:sp>
      <p:sp>
        <p:nvSpPr>
          <p:cNvPr id="5" name="Segnaposto piè di pagina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it-I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it-I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0A0F0-231E-41D6-803A-199B82C09D42}" type="slidenum">
              <a:t>‹N›</a:t>
            </a:fld>
            <a:endParaRPr lang="it-IT" dirty="0"/>
          </a:p>
        </p:txBody>
      </p:sp>
      <p:grpSp>
        <p:nvGrpSpPr>
          <p:cNvPr id="19" name="Gruppo 18"/>
          <p:cNvGrpSpPr/>
          <p:nvPr userDrawn="1"/>
        </p:nvGrpSpPr>
        <p:grpSpPr>
          <a:xfrm>
            <a:off x="775157" y="551022"/>
            <a:ext cx="2994825" cy="1642964"/>
            <a:chOff x="775157" y="551022"/>
            <a:chExt cx="2994825" cy="1642964"/>
          </a:xfrm>
        </p:grpSpPr>
        <p:pic>
          <p:nvPicPr>
            <p:cNvPr id="182" name="Immagine 18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" name="Immagine 2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" name="Immagine 2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1" name="Immagine 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2" name="Immagine 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3" name="Immagine 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4" name="Immagine 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5" name="Immagine 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6" name="Gruppo 35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7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49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0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1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83" name="Gruppo 182"/>
          <p:cNvGrpSpPr/>
          <p:nvPr userDrawn="1"/>
        </p:nvGrpSpPr>
        <p:grpSpPr>
          <a:xfrm>
            <a:off x="3977640" y="551022"/>
            <a:ext cx="2994825" cy="1642964"/>
            <a:chOff x="775157" y="551022"/>
            <a:chExt cx="2994825" cy="1642964"/>
          </a:xfrm>
        </p:grpSpPr>
        <p:pic>
          <p:nvPicPr>
            <p:cNvPr id="184" name="Immagine 18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185" name="Immagine 18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186" name="Immagine 18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187" name="Immagine 18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188" name="Immagine 18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189" name="Immagine 18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190" name="Immagine 18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191" name="Immagine 1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192" name="Gruppo 19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193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4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5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6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7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98" name="Gruppo 197"/>
          <p:cNvGrpSpPr/>
          <p:nvPr userDrawn="1"/>
        </p:nvGrpSpPr>
        <p:grpSpPr>
          <a:xfrm>
            <a:off x="775157" y="2380727"/>
            <a:ext cx="2994825" cy="1642964"/>
            <a:chOff x="775157" y="551022"/>
            <a:chExt cx="2994825" cy="1642964"/>
          </a:xfrm>
        </p:grpSpPr>
        <p:pic>
          <p:nvPicPr>
            <p:cNvPr id="199" name="Immagine 19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00" name="Immagine 19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01" name="Immagine 20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02" name="Immagine 20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03" name="Immagine 20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04" name="Immagine 20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05" name="Immagine 20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06" name="Immagine 2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07" name="Gruppo 20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08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09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0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1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2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13" name="Gruppo 212"/>
          <p:cNvGrpSpPr/>
          <p:nvPr userDrawn="1"/>
        </p:nvGrpSpPr>
        <p:grpSpPr>
          <a:xfrm>
            <a:off x="3977640" y="2380727"/>
            <a:ext cx="2994825" cy="1642964"/>
            <a:chOff x="775157" y="551022"/>
            <a:chExt cx="2994825" cy="1642964"/>
          </a:xfrm>
        </p:grpSpPr>
        <p:pic>
          <p:nvPicPr>
            <p:cNvPr id="214" name="Immagine 21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15" name="Immagine 21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16" name="Immagine 21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17" name="Immagine 21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18" name="Immagine 21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19" name="Immagine 21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20" name="Immagine 21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21" name="Immagine 22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22" name="Gruppo 22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23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4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5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6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7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28" name="Gruppo 227"/>
          <p:cNvGrpSpPr/>
          <p:nvPr userDrawn="1"/>
        </p:nvGrpSpPr>
        <p:grpSpPr>
          <a:xfrm>
            <a:off x="775157" y="4206240"/>
            <a:ext cx="2994825" cy="1642964"/>
            <a:chOff x="775157" y="551022"/>
            <a:chExt cx="2994825" cy="1642964"/>
          </a:xfrm>
        </p:grpSpPr>
        <p:pic>
          <p:nvPicPr>
            <p:cNvPr id="229" name="Immagine 22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30" name="Immagine 22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31" name="Immagine 2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32" name="Immagine 2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33" name="Immagine 2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34" name="Immagine 2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35" name="Immagine 2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36" name="Immagine 23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37" name="Gruppo 23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38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39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0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1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2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43" name="Gruppo 242"/>
          <p:cNvGrpSpPr/>
          <p:nvPr userDrawn="1"/>
        </p:nvGrpSpPr>
        <p:grpSpPr>
          <a:xfrm>
            <a:off x="3977640" y="4206240"/>
            <a:ext cx="2994825" cy="1642964"/>
            <a:chOff x="775157" y="551022"/>
            <a:chExt cx="2994825" cy="1642964"/>
          </a:xfrm>
        </p:grpSpPr>
        <p:pic>
          <p:nvPicPr>
            <p:cNvPr id="244" name="Immagine 24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45" name="Immagine 2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46" name="Immagine 24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47" name="Immagine 24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48" name="Immagine 24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49" name="Immagine 24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50" name="Immagine 24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51" name="Immagine 25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52" name="Gruppo 25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53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4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5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6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7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58" name="Gruppo 257"/>
          <p:cNvGrpSpPr/>
          <p:nvPr userDrawn="1"/>
        </p:nvGrpSpPr>
        <p:grpSpPr>
          <a:xfrm>
            <a:off x="775157" y="6036478"/>
            <a:ext cx="2994825" cy="1642964"/>
            <a:chOff x="775157" y="551022"/>
            <a:chExt cx="2994825" cy="1642964"/>
          </a:xfrm>
        </p:grpSpPr>
        <p:pic>
          <p:nvPicPr>
            <p:cNvPr id="259" name="Immagine 25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60" name="Immagine 25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61" name="Immagine 26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62" name="Immagine 26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63" name="Immagine 26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64" name="Immagine 26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65" name="Immagine 26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66" name="Immagine 26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67" name="Gruppo 26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68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69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0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1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2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73" name="Gruppo 272"/>
          <p:cNvGrpSpPr/>
          <p:nvPr userDrawn="1"/>
        </p:nvGrpSpPr>
        <p:grpSpPr>
          <a:xfrm>
            <a:off x="3977640" y="6036478"/>
            <a:ext cx="2994825" cy="1642964"/>
            <a:chOff x="775157" y="551022"/>
            <a:chExt cx="2994825" cy="1642964"/>
          </a:xfrm>
        </p:grpSpPr>
        <p:pic>
          <p:nvPicPr>
            <p:cNvPr id="274" name="Immagine 27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75" name="Immagine 27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76" name="Immagine 27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77" name="Immagine 27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78" name="Immagine 27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79" name="Immagine 27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80" name="Immagine 27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81" name="Immagine 28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82" name="Gruppo 28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83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4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5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6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7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88" name="Gruppo 287"/>
          <p:cNvGrpSpPr/>
          <p:nvPr userDrawn="1"/>
        </p:nvGrpSpPr>
        <p:grpSpPr>
          <a:xfrm>
            <a:off x="775157" y="7863840"/>
            <a:ext cx="2994825" cy="1642964"/>
            <a:chOff x="775157" y="551022"/>
            <a:chExt cx="2994825" cy="1642964"/>
          </a:xfrm>
        </p:grpSpPr>
        <p:pic>
          <p:nvPicPr>
            <p:cNvPr id="289" name="Immagine 28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0" name="Immagine 28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91" name="Immagine 2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92" name="Immagine 29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93" name="Immagine 29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94" name="Immagine 29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95" name="Immagine 29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96" name="Immagine 29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97" name="Gruppo 29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98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99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0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1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2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03" name="Gruppo 302"/>
          <p:cNvGrpSpPr/>
          <p:nvPr userDrawn="1"/>
        </p:nvGrpSpPr>
        <p:grpSpPr>
          <a:xfrm>
            <a:off x="3977640" y="7863840"/>
            <a:ext cx="2994825" cy="1642964"/>
            <a:chOff x="775157" y="551022"/>
            <a:chExt cx="2994825" cy="1642964"/>
          </a:xfrm>
        </p:grpSpPr>
        <p:pic>
          <p:nvPicPr>
            <p:cNvPr id="304" name="Immagine 30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305" name="Immagine 30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6" name="Immagine 3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07" name="Immagine 30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08" name="Immagine 30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09" name="Immagine 30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10" name="Immagine 30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11" name="Immagine 31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12" name="Gruppo 31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13" name="Immagin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4" name="Immagin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5" name="Immagin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6" name="Immagin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7" name="Immagin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it-IT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it-IT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it-IT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egnaposto testo 490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it-IT" dirty="0" smtClean="0"/>
              <a:t>Noemi Lucchesi</a:t>
            </a:r>
            <a:endParaRPr lang="it-IT" dirty="0"/>
          </a:p>
        </p:txBody>
      </p:sp>
      <p:sp>
        <p:nvSpPr>
          <p:cNvPr id="492" name="Segnaposto testo 491"/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r>
              <a:rPr lang="it-IT" dirty="0"/>
              <a:t>Album fotografici creativi e artigianato</a:t>
            </a:r>
          </a:p>
        </p:txBody>
      </p:sp>
      <p:sp>
        <p:nvSpPr>
          <p:cNvPr id="493" name="Segnaposto testo 492"/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r>
              <a:rPr lang="it-IT" dirty="0"/>
              <a:t>cellulare 123 456 789 </a:t>
            </a:r>
            <a:r>
              <a:rPr lang="it-IT" dirty="0">
                <a:solidFill>
                  <a:schemeClr val="bg2">
                    <a:lumMod val="50000"/>
                  </a:schemeClr>
                </a:solidFill>
              </a:rPr>
              <a:t>|</a:t>
            </a:r>
            <a:r>
              <a:rPr lang="it-IT" dirty="0"/>
              <a:t> casa 123 456 780</a:t>
            </a:r>
          </a:p>
        </p:txBody>
      </p:sp>
      <p:sp>
        <p:nvSpPr>
          <p:cNvPr id="494" name="Segnaposto testo 493"/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r>
              <a:rPr lang="it-IT" dirty="0" smtClean="0"/>
              <a:t>nlucchesi@example.com </a:t>
            </a:r>
            <a:r>
              <a:rPr lang="it-IT" dirty="0">
                <a:solidFill>
                  <a:schemeClr val="bg2">
                    <a:lumMod val="50000"/>
                  </a:schemeClr>
                </a:solidFill>
              </a:rPr>
              <a:t>|</a:t>
            </a:r>
            <a:r>
              <a:rPr lang="it-IT" dirty="0"/>
              <a:t> </a:t>
            </a:r>
            <a:r>
              <a:rPr lang="it-IT" dirty="0" smtClean="0"/>
              <a:t>@</a:t>
            </a:r>
            <a:r>
              <a:rPr lang="it-IT" dirty="0" err="1" smtClean="0"/>
              <a:t>nlucchesiexamplecom</a:t>
            </a:r>
            <a:endParaRPr lang="it-IT" dirty="0"/>
          </a:p>
        </p:txBody>
      </p:sp>
      <p:sp>
        <p:nvSpPr>
          <p:cNvPr id="495" name="Segnaposto testo 494"/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r>
              <a:rPr lang="it-IT" dirty="0" smtClean="0"/>
              <a:t>www.example.com/nlucchesi/blog</a:t>
            </a:r>
            <a:endParaRPr lang="it-IT" dirty="0"/>
          </a:p>
        </p:txBody>
      </p:sp>
      <p:sp>
        <p:nvSpPr>
          <p:cNvPr id="547" name="Segnaposto testo 546"/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8" name="Segnaposto testo 547"/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9" name="Segnaposto testo 548"/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0" name="Segnaposto testo 549"/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1" name="Segnaposto testo 550"/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37" name="Segnaposto testo 536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38" name="Segnaposto testo 537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39" name="Segnaposto testo 538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0" name="Segnaposto testo 539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1" name="Segnaposto testo 540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2" name="Segnaposto testo 541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3" name="Segnaposto testo 542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4" name="Segnaposto testo 543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5" name="Segnaposto testo 544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46" name="Segnaposto testo 545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2" name="Segnaposto testo 551"/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3" name="Segnaposto testo 552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4" name="Segnaposto testo 553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5" name="Segnaposto testo 554"/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6" name="Segnaposto testo 555"/>
          <p:cNvSpPr>
            <a:spLocks noGrp="1"/>
          </p:cNvSpPr>
          <p:nvPr>
            <p:ph type="body" sz="quarter" idx="98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7" name="Segnaposto testo 556"/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8" name="Segnaposto testo 557"/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59" name="Segnaposto testo 558"/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0" name="Segnaposto testo 559"/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1" name="Segnaposto testo 560"/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2" name="Segnaposto testo 561"/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3" name="Segnaposto testo 562"/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4" name="Segnaposto testo 563"/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5" name="Segnaposto testo 56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6" name="Segnaposto testo 565"/>
          <p:cNvSpPr>
            <a:spLocks noGrp="1"/>
          </p:cNvSpPr>
          <p:nvPr>
            <p:ph type="body" sz="quarter" idx="108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7" name="Segnaposto testo 566"/>
          <p:cNvSpPr>
            <a:spLocks noGrp="1"/>
          </p:cNvSpPr>
          <p:nvPr>
            <p:ph type="body" sz="quarter" idx="109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8" name="Segnaposto testo 567"/>
          <p:cNvSpPr>
            <a:spLocks noGrp="1"/>
          </p:cNvSpPr>
          <p:nvPr>
            <p:ph type="body" sz="quarter" idx="1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69" name="Segnaposto testo 568"/>
          <p:cNvSpPr>
            <a:spLocks noGrp="1"/>
          </p:cNvSpPr>
          <p:nvPr>
            <p:ph type="body" sz="quarter" idx="1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0" name="Segnaposto testo 569"/>
          <p:cNvSpPr>
            <a:spLocks noGrp="1"/>
          </p:cNvSpPr>
          <p:nvPr>
            <p:ph type="body" sz="quarter" idx="1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1" name="Segnaposto testo 570"/>
          <p:cNvSpPr>
            <a:spLocks noGrp="1"/>
          </p:cNvSpPr>
          <p:nvPr>
            <p:ph type="body" sz="quarter" idx="113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2" name="Segnaposto testo 571"/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3" name="Segnaposto testo 572"/>
          <p:cNvSpPr>
            <a:spLocks noGrp="1"/>
          </p:cNvSpPr>
          <p:nvPr>
            <p:ph type="body" sz="quarter" idx="115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4" name="Segnaposto testo 573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5" name="Segnaposto testo 574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6" name="Segnaposto testo 57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7" name="Segnaposto testo 576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8" name="Segnaposto testo 577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79" name="Segnaposto testo 578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80" name="Segnaposto testo 579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81" name="Segnaposto testo 580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glietti da visita - Coccinelle allineate al centro">
  <a:themeElements>
    <a:clrScheme name="coccinella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lang="it-IT"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Ladybugs_Center_Aligned.potx" id="{08404C0F-2138-4AC6-AE5D-1A0BF5119F8D}" vid="{C940ECE5-2371-43FA-837B-3941EE154C13}"/>
    </a:ext>
  </a:extLst>
</a:theme>
</file>

<file path=ppt/theme/theme2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835F0D-0990-4F67-8921-51580A5243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2A2F92-9811-46D9-A019-C9B599FCE99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AE92BEC-2CDA-4924-A3D9-2E5D565A3F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</Words>
  <Application>Microsoft Office PowerPoint</Application>
  <PresentationFormat>Personalizzato</PresentationFormat>
  <Paragraphs>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 Light</vt:lpstr>
      <vt:lpstr>Candara</vt:lpstr>
      <vt:lpstr>biglietti da visita - Coccinelle allineate al centro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2013-07-31T14:27:41Z</dcterms:created>
  <dcterms:modified xsi:type="dcterms:W3CDTF">2013-12-11T14:18:11Z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