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>
        <p:scale>
          <a:sx n="100" d="100"/>
          <a:sy n="100" d="100"/>
        </p:scale>
        <p:origin x="996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524F8C01-13CF-41FC-BAF8-3461F3ECCA95}" type="datetime1">
              <a:rPr lang="it-IT" smtClean="0"/>
              <a:t>27/12/2013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DA292895-D736-4971-90B4-C763BFBF39AE}" type="datetime1">
              <a:rPr lang="it-IT" noProof="0" smtClean="0"/>
              <a:pPr/>
              <a:t>27/12/2013</a:t>
            </a:fld>
            <a:endParaRPr lang="it-IT" noProof="0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baseline="0" noProof="0" dirty="0" smtClean="0"/>
              <a:t>Per modificare il primo biglietto da visita di esempio, sostituire il contenuto con un contenuto personalizzato. Per modificare il logo, selezionare l'immagine "sostituire con LOGO" e scegliere Cambia immagine nella scheda Formato di Strumenti immagine.</a:t>
            </a:r>
          </a:p>
          <a:p>
            <a:pPr rtl="0"/>
            <a:endParaRPr lang="it-IT" baseline="0" noProof="0" dirty="0" smtClean="0"/>
          </a:p>
          <a:p>
            <a:pPr rtl="0"/>
            <a:r>
              <a:rPr lang="it-IT" baseline="0" noProof="0" dirty="0" smtClean="0"/>
              <a:t>Se si preferisce partire da zero, fare clic sul pulsante Nuova diapositiva della scheda Home per inserire una nuova pagina. Inserire quindi il testo desiderato nei segnaposto vuoti e inserire il logo usando Inserisci immagine.</a:t>
            </a:r>
            <a:endParaRPr lang="it-IT" noProof="0" dirty="0" smtClean="0"/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lietti da visita 10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atino colorato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70" name="Segnaposto testo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69" name="Segnaposto testo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124" name="Segnaposto testo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75" name="Segnaposto testo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125" name="Segnaposto testo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136" name="Segnaposto testo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31343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137" name="Segnaposto testo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6" y="3595685"/>
            <a:ext cx="43163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148" name="Segnaposto testo 31"/>
          <p:cNvSpPr>
            <a:spLocks noGrp="1"/>
          </p:cNvSpPr>
          <p:nvPr>
            <p:ph type="body" sz="quarter" idx="84" hasCustomPrompt="1"/>
          </p:nvPr>
        </p:nvSpPr>
        <p:spPr>
          <a:xfrm>
            <a:off x="946167" y="3474052"/>
            <a:ext cx="119076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49" name="Segnaposto testo 31"/>
          <p:cNvSpPr>
            <a:spLocks noGrp="1"/>
          </p:cNvSpPr>
          <p:nvPr>
            <p:ph type="body" sz="quarter" idx="85" hasCustomPrompt="1"/>
          </p:nvPr>
        </p:nvSpPr>
        <p:spPr>
          <a:xfrm>
            <a:off x="1057758" y="3595685"/>
            <a:ext cx="107870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61" name="quadratino colorato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62" name="Segnaposto tes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63" name="Segnaposto testo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164" name="Segnaposto testo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165" name="Segnaposto testo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166" name="Segnaposto testo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167" name="Segnaposto testo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3200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168" name="Segnaposto testo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6" y="3595685"/>
            <a:ext cx="43909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169" name="Segnaposto testo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74967" y="3474052"/>
            <a:ext cx="119076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70" name="Segnaposto tes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2895598" y="3595685"/>
            <a:ext cx="106966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72" name="quadratino colorato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73" name="Segnaposto testo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74" name="Segnaposto testo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175" name="Segnaposto testo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176" name="Segnaposto testo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177" name="Segnaposto testo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178" name="Segnaposto testo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3200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179" name="Segnaposto tes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439828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180" name="Segnaposto tes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604612" y="3474052"/>
            <a:ext cx="119076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81" name="Segnaposto testo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724399" y="3595685"/>
            <a:ext cx="1070507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83" name="quadratino colorato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84" name="Segnaposto testo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85" name="Segnaposto testo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186" name="Segnaposto testo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187" name="Segnaposto testo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188" name="Segnaposto tes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189" name="Segnaposto tes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3200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190" name="Segnaposto testo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43909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191" name="Segnaposto testo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432567" y="3474051"/>
            <a:ext cx="1190768" cy="121633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92" name="Segnaposto testo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551622" y="3595685"/>
            <a:ext cx="107123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194" name="quadratino colorato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95" name="Segnaposto testo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196" name="Segnaposto testo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197" name="Segnaposto testo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198" name="Segnaposto tes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199" name="Segnaposto testo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Digitare qui CAP e città</a:t>
            </a:r>
            <a:endParaRPr lang="it-IT" noProof="0" dirty="0"/>
          </a:p>
        </p:txBody>
      </p:sp>
      <p:sp>
        <p:nvSpPr>
          <p:cNvPr id="200" name="Segnaposto testo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3200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01" name="Segnaposto testo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6" y="3595685"/>
            <a:ext cx="432491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02" name="Segnaposto testo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67127" y="3474052"/>
            <a:ext cx="119076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03" name="Segnaposto testo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379576" y="3595685"/>
            <a:ext cx="1077845" cy="13078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05" name="quadratino colorato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06" name="Segnaposto testo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07" name="Segnaposto testo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208" name="Segnaposto testo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209" name="Segnaposto testo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210" name="Segnaposto testo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211" name="Segnaposto testo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31343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12" name="Segnaposto testo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6" y="6796792"/>
            <a:ext cx="43163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13" name="Segnaposto tes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39557" y="6675159"/>
            <a:ext cx="119737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14" name="Segnaposto tes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1057760" y="6796792"/>
            <a:ext cx="1078701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16" name="quadratino colorato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17" name="Segnaposto testo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18" name="Segnaposto testo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219" name="Segnaposto testo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220" name="Segnaposto testo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221" name="Segnaposto testo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222" name="Segnaposto tes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314274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23" name="Segnaposto tes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438246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24" name="Segnaposto testo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69201" y="6675159"/>
            <a:ext cx="1196534" cy="109725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25" name="Segnaposto testo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893172" y="6796792"/>
            <a:ext cx="1072089" cy="13078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27" name="quadratino colorato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28" name="Segnaposto testo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29" name="Segnaposto testo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230" name="Segnaposto tes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231" name="Segnaposto tes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232" name="Segnaposto tes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233" name="Segnaposto testo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1" y="6675159"/>
            <a:ext cx="312585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34" name="Segnaposto testo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1" y="6796792"/>
            <a:ext cx="437403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35" name="Segnaposto testo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604612" y="6675159"/>
            <a:ext cx="119076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36" name="Segnaposto testo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721973" y="6796792"/>
            <a:ext cx="1072933" cy="13078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38" name="quadratino colorato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39" name="Segnaposto testo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40" name="Segnaposto testo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241" name="Segnaposto testo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242" name="Segnaposto testo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243" name="Segnaposto testo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244" name="Segnaposto testo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319190" cy="12163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45" name="Segnaposto testo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6" y="6796792"/>
            <a:ext cx="439095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46" name="Segnaposto testo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431717" y="6675159"/>
            <a:ext cx="1191618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47" name="Segnaposto testo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551620" y="6796792"/>
            <a:ext cx="1071241" cy="13078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49" name="quadratino colorato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50" name="Segnaposto testo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[TITOLO]</a:t>
            </a:r>
            <a:endParaRPr lang="it-IT" noProof="0" dirty="0"/>
          </a:p>
        </p:txBody>
      </p:sp>
      <p:sp>
        <p:nvSpPr>
          <p:cNvPr id="251" name="Segnaposto testo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it-IT" noProof="0" dirty="0" smtClean="0"/>
              <a:t>Digitare qui il nome</a:t>
            </a:r>
            <a:endParaRPr lang="it-IT" noProof="0" dirty="0"/>
          </a:p>
        </p:txBody>
      </p:sp>
      <p:sp>
        <p:nvSpPr>
          <p:cNvPr id="252" name="Segnaposto testo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[Posta elettronica]</a:t>
            </a:r>
            <a:endParaRPr lang="it-IT" noProof="0" dirty="0"/>
          </a:p>
        </p:txBody>
      </p:sp>
      <p:sp>
        <p:nvSpPr>
          <p:cNvPr id="253" name="Segnaposto testo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[Via e numero civico]</a:t>
            </a:r>
            <a:endParaRPr lang="it-IT" noProof="0" dirty="0"/>
          </a:p>
        </p:txBody>
      </p:sp>
      <p:sp>
        <p:nvSpPr>
          <p:cNvPr id="254" name="Segnaposto testo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[CAP e città]</a:t>
            </a:r>
            <a:endParaRPr lang="it-IT" noProof="0" dirty="0"/>
          </a:p>
        </p:txBody>
      </p:sp>
      <p:sp>
        <p:nvSpPr>
          <p:cNvPr id="255" name="Segnaposto testo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8"/>
            <a:ext cx="320040" cy="121633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Ufficio</a:t>
            </a:r>
            <a:endParaRPr lang="it-IT" noProof="0" dirty="0"/>
          </a:p>
        </p:txBody>
      </p:sp>
      <p:sp>
        <p:nvSpPr>
          <p:cNvPr id="256" name="Segnaposto testo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6" y="6796792"/>
            <a:ext cx="432489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Cellulare</a:t>
            </a:r>
            <a:endParaRPr lang="it-IT" noProof="0" dirty="0"/>
          </a:p>
        </p:txBody>
      </p:sp>
      <p:sp>
        <p:nvSpPr>
          <p:cNvPr id="257" name="Segnaposto testo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67127" y="6675159"/>
            <a:ext cx="1190768" cy="12163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  <p:sp>
        <p:nvSpPr>
          <p:cNvPr id="258" name="Segnaposto testo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382000" y="6796792"/>
            <a:ext cx="1075422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it-IT" noProof="0" dirty="0" smtClean="0"/>
              <a:t>[Numero di telefono]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glia biglietto da visita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ttango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Rettango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Rettango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Rettango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Rettango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Rettango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Segnaposto titolo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Fare clic per modificare lo stile del titolo</a:t>
            </a:r>
            <a:endParaRPr lang="en-GB"/>
          </a:p>
        </p:txBody>
      </p:sp>
      <p:sp>
        <p:nvSpPr>
          <p:cNvPr id="3" name="Segnaposto testo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Fare clic per modificare gli stili del testo dello schema</a:t>
            </a:r>
          </a:p>
          <a:p>
            <a:pPr lvl="1" rtl="0"/>
            <a:r>
              <a:t>Secondo livello</a:t>
            </a:r>
          </a:p>
          <a:p>
            <a:pPr lvl="2" rtl="0"/>
            <a:r>
              <a:t>Terzo livello</a:t>
            </a:r>
          </a:p>
          <a:p>
            <a:pPr lvl="3" rtl="0"/>
            <a:r>
              <a:t>Quarto livello</a:t>
            </a:r>
          </a:p>
          <a:p>
            <a:pPr lvl="4" rtl="0"/>
            <a:r>
              <a:t>Quinto livello</a:t>
            </a:r>
            <a:endParaRPr lang="en-GB"/>
          </a:p>
        </p:txBody>
      </p:sp>
      <p:sp>
        <p:nvSpPr>
          <p:cNvPr id="4" name="Segnaposto data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31/07/2013</a:t>
            </a:r>
            <a:endParaRPr/>
          </a:p>
        </p:txBody>
      </p:sp>
      <p:sp>
        <p:nvSpPr>
          <p:cNvPr id="5" name="Segnaposto piè di pagina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Segnaposto numero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egnaposto testo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VICE PRESIDENTE</a:t>
            </a:r>
            <a:endParaRPr lang="it-IT" dirty="0"/>
          </a:p>
        </p:txBody>
      </p:sp>
      <p:sp>
        <p:nvSpPr>
          <p:cNvPr id="93" name="Segnaposto testo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Fiamma Greco</a:t>
            </a:r>
            <a:endParaRPr lang="it-IT" dirty="0"/>
          </a:p>
        </p:txBody>
      </p:sp>
      <p:sp>
        <p:nvSpPr>
          <p:cNvPr id="96" name="Segnaposto testo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fgreco@fabrikam.com</a:t>
            </a:r>
            <a:endParaRPr lang="it-IT" dirty="0"/>
          </a:p>
        </p:txBody>
      </p:sp>
      <p:sp>
        <p:nvSpPr>
          <p:cNvPr id="95" name="Segnaposto testo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Via Giovedì 12</a:t>
            </a:r>
            <a:endParaRPr lang="it-IT" dirty="0"/>
          </a:p>
        </p:txBody>
      </p:sp>
      <p:sp>
        <p:nvSpPr>
          <p:cNvPr id="97" name="Segnaposto testo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40100 Bologna</a:t>
            </a:r>
            <a:endParaRPr lang="it-IT" dirty="0"/>
          </a:p>
        </p:txBody>
      </p:sp>
      <p:sp>
        <p:nvSpPr>
          <p:cNvPr id="98" name="Segnaposto testo 97"/>
          <p:cNvSpPr>
            <a:spLocks noGrp="1"/>
          </p:cNvSpPr>
          <p:nvPr>
            <p:ph type="body" sz="quarter" idx="82"/>
          </p:nvPr>
        </p:nvSpPr>
        <p:spPr>
          <a:xfrm>
            <a:off x="626127" y="3474052"/>
            <a:ext cx="313430" cy="108958"/>
          </a:xfrm>
        </p:spPr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99" name="Segnaposto testo 98"/>
          <p:cNvSpPr>
            <a:spLocks noGrp="1"/>
          </p:cNvSpPr>
          <p:nvPr>
            <p:ph type="body" sz="quarter" idx="83"/>
          </p:nvPr>
        </p:nvSpPr>
        <p:spPr>
          <a:xfrm>
            <a:off x="626126" y="3595685"/>
            <a:ext cx="431633" cy="95939"/>
          </a:xfrm>
        </p:spPr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100" name="Segnaposto testo 99"/>
          <p:cNvSpPr>
            <a:spLocks noGrp="1"/>
          </p:cNvSpPr>
          <p:nvPr>
            <p:ph type="body" sz="quarter" idx="84"/>
          </p:nvPr>
        </p:nvSpPr>
        <p:spPr>
          <a:xfrm>
            <a:off x="939557" y="3474052"/>
            <a:ext cx="1197378" cy="108958"/>
          </a:xfrm>
        </p:spPr>
        <p:txBody>
          <a:bodyPr rtlCol="0"/>
          <a:lstStyle/>
          <a:p>
            <a:pPr rtl="0"/>
            <a:r>
              <a:rPr lang="it-IT" dirty="0" smtClean="0"/>
              <a:t>123 456 789</a:t>
            </a:r>
            <a:endParaRPr lang="it-IT" dirty="0"/>
          </a:p>
        </p:txBody>
      </p:sp>
      <p:sp>
        <p:nvSpPr>
          <p:cNvPr id="101" name="Segnaposto testo 100"/>
          <p:cNvSpPr>
            <a:spLocks noGrp="1"/>
          </p:cNvSpPr>
          <p:nvPr>
            <p:ph type="body" sz="quarter" idx="85"/>
          </p:nvPr>
        </p:nvSpPr>
        <p:spPr>
          <a:xfrm>
            <a:off x="1057758" y="3595685"/>
            <a:ext cx="1078703" cy="118872"/>
          </a:xfrm>
        </p:spPr>
        <p:txBody>
          <a:bodyPr rtlCol="0"/>
          <a:lstStyle/>
          <a:p>
            <a:pPr rtl="0"/>
            <a:r>
              <a:rPr lang="it-IT" dirty="0" smtClean="0"/>
              <a:t>123 456 789</a:t>
            </a:r>
            <a:endParaRPr lang="it-IT" dirty="0"/>
          </a:p>
        </p:txBody>
      </p:sp>
      <p:sp>
        <p:nvSpPr>
          <p:cNvPr id="29" name="Segnaposto testo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" name="Segnaposto testo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1" name="Segnaposto testo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4" name="Segnaposto testo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5" name="Segnaposto testo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7" name="Segnaposto testo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08" name="Segnaposto testo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66" name="Segnaposto testo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7" name="Segnaposto testo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8" name="Segnaposto testo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9" name="Segnaposto testo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0" name="Segnaposto testo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1" name="Segnaposto testo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2" name="Segnaposto testo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6" name="Segnaposto testo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17" name="Segnaposto testo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73" name="Segnaposto testo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4" name="Segnaposto testo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5" name="Segnaposto testo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6" name="Segnaposto testo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7" name="Segnaposto testo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8" name="Segnaposto testo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9" name="Segnaposto testo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5" name="Segnaposto testo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26" name="Segnaposto testo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80" name="Segnaposto testo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1" name="Segnaposto testo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2" name="Segnaposto testo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3" name="Segnaposto testo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4" name="Segnaposto testo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5" name="Segnaposto testo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6" name="Segnaposto testo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34" name="Segnaposto testo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35" name="Segnaposto testo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87" name="Segnaposto testo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8" name="Segnaposto testo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89" name="Segnaposto testo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0" name="Segnaposto testo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1" name="Segnaposto testo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92" name="Segnaposto testo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88" name="Segnaposto testo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43" name="Segnaposto testo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44" name="Segnaposto testo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289" name="Segnaposto testo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0" name="Segnaposto testo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1" name="Segnaposto testo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2" name="Segnaposto testo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3" name="Segnaposto testo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4" name="Segnaposto testo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5" name="Segnaposto testo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52" name="Segnaposto testo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53" name="Segnaposto testo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296" name="Segnaposto testo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7" name="Segnaposto testo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8" name="Segnaposto testo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99" name="Segnaposto testo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00" name="Segnaposto testo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3" name="Segnaposto testo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4" name="Segnaposto testo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61" name="Segnaposto testo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62" name="Segnaposto testo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105" name="Segnaposto testo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6" name="Segnaposto testo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09" name="Segnaposto testo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0" name="Segnaposto testo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1" name="Segnaposto testo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2" name="Segnaposto testo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3" name="Segnaposto testo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0" name="Segnaposto testo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71" name="Segnaposto testo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114" name="Segnaposto testo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5" name="Segnaposto testo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8" name="Segnaposto testo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19" name="Segnaposto testo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0" name="Segnaposto testo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1" name="Segnaposto testo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2" name="Segnaposto testo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79" name="Segnaposto testo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Ufficio</a:t>
            </a:r>
            <a:endParaRPr lang="it-IT" dirty="0"/>
          </a:p>
        </p:txBody>
      </p:sp>
      <p:sp>
        <p:nvSpPr>
          <p:cNvPr id="180" name="Segnaposto testo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Cellulare</a:t>
            </a:r>
            <a:endParaRPr lang="it-IT" dirty="0"/>
          </a:p>
        </p:txBody>
      </p:sp>
      <p:sp>
        <p:nvSpPr>
          <p:cNvPr id="123" name="Segnaposto testo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4" name="Segnaposto testo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pic>
        <p:nvPicPr>
          <p:cNvPr id="183" name="Immagine 1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Immagine 3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Immagine 3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Immagine 3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Immagine 3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34528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Immagine 3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Immagine 3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Immagine 3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Immagine 3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Immagine 3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32841"/>
            <a:ext cx="857428" cy="41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lietto da visita vertical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Personalizzato</PresentationFormat>
  <Paragraphs>31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Biglietto da visita verticale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2013-12-28T02:52:58Z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