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7" pos="2448">
          <p15:clr>
            <a:srgbClr val="A4A3A4"/>
          </p15:clr>
        </p15:guide>
        <p15:guide id="8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20" autoAdjust="0"/>
  </p:normalViewPr>
  <p:slideViewPr>
    <p:cSldViewPr>
      <p:cViewPr varScale="1">
        <p:scale>
          <a:sx n="79" d="100"/>
          <a:sy n="79" d="100"/>
        </p:scale>
        <p:origin x="2046" y="108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25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32763333-FE4A-406B-B3CF-4AD460C0F52E}" type="datetime1">
              <a:rPr lang="it-IT" smtClean="0"/>
              <a:pPr algn="r" rtl="0"/>
              <a:t>20/01/2014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it-IT" dirty="0" smtClean="0"/>
              <a:t>‹n.›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9455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40384E72-D9D4-4AED-A3B4-6A1ADC71D7F2}" type="datetime1">
              <a:rPr lang="it-IT" noProof="0" smtClean="0"/>
              <a:pPr algn="r"/>
              <a:t>20/01/2014</a:t>
            </a:fld>
            <a:endParaRPr lang="it-IT" noProof="0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it-IT" noProof="0" dirty="0" smtClean="0"/>
              <a:t>‹n.›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062857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</a:t>
            </a:r>
            <a:r>
              <a:rPr lang="it-IT" baseline="0" noProof="0" dirty="0" smtClean="0"/>
              <a:t> modificare il primo biglietto da visita di esempio, sostituire il contenuto con un contenuto personalizzato. </a:t>
            </a:r>
          </a:p>
          <a:p>
            <a:pPr rtl="0"/>
            <a:endParaRPr lang="it-IT" baseline="0" noProof="0" dirty="0" smtClean="0"/>
          </a:p>
          <a:p>
            <a:pPr rtl="0"/>
            <a:r>
              <a:rPr lang="it-IT" baseline="0" noProof="0" dirty="0" smtClean="0"/>
              <a:t>Se si preferisce partire da zero, fare clic sul pulsante Nuova diapositiva della scheda Home per inserire una nuova pagina. Immettere quindi il testo nei segnaposto vuoti.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1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lietti da visita 10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testo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950084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[Nome]</a:t>
            </a:r>
            <a:endParaRPr lang="it-IT" noProof="0" dirty="0"/>
          </a:p>
        </p:txBody>
      </p:sp>
      <p:sp>
        <p:nvSpPr>
          <p:cNvPr id="22" name="Segnaposto testo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12530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[Titolo]</a:t>
            </a:r>
            <a:endParaRPr lang="it-IT" noProof="0" dirty="0"/>
          </a:p>
        </p:txBody>
      </p:sp>
      <p:sp>
        <p:nvSpPr>
          <p:cNvPr id="112" name="Segnaposto testo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1723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[Società]</a:t>
            </a:r>
            <a:endParaRPr lang="it-IT" noProof="0" dirty="0"/>
          </a:p>
        </p:txBody>
      </p:sp>
      <p:sp>
        <p:nvSpPr>
          <p:cNvPr id="32" name="Segnaposto testo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66617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[Via e numero civico, CAP e città]</a:t>
            </a:r>
            <a:endParaRPr lang="it-IT" noProof="0" dirty="0"/>
          </a:p>
        </p:txBody>
      </p:sp>
      <p:sp>
        <p:nvSpPr>
          <p:cNvPr id="148" name="Segnaposto testo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07094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it-IT" noProof="0" dirty="0" smtClean="0"/>
              <a:t>[Indirizzo Web]</a:t>
            </a:r>
            <a:endParaRPr lang="it-IT" noProof="0" dirty="0"/>
          </a:p>
        </p:txBody>
      </p:sp>
      <p:sp>
        <p:nvSpPr>
          <p:cNvPr id="125" name="Segnaposto testo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568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it-IT" noProof="0" dirty="0" smtClean="0"/>
              <a:t>[Telefono] | [Posta elettronica]</a:t>
            </a:r>
            <a:endParaRPr lang="it-IT" noProof="0" dirty="0"/>
          </a:p>
        </p:txBody>
      </p:sp>
      <p:sp>
        <p:nvSpPr>
          <p:cNvPr id="115" name="Segnaposto testo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34490" y="950084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[Nome]</a:t>
            </a:r>
            <a:endParaRPr lang="it-IT" noProof="0" dirty="0"/>
          </a:p>
        </p:txBody>
      </p:sp>
      <p:sp>
        <p:nvSpPr>
          <p:cNvPr id="116" name="Segnaposto testo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32758" y="112530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[Titolo]</a:t>
            </a:r>
            <a:endParaRPr lang="it-IT" noProof="0" dirty="0"/>
          </a:p>
        </p:txBody>
      </p:sp>
      <p:sp>
        <p:nvSpPr>
          <p:cNvPr id="117" name="Segnaposto testo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32504" y="151723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[Società]</a:t>
            </a:r>
            <a:endParaRPr lang="it-IT" noProof="0" dirty="0"/>
          </a:p>
        </p:txBody>
      </p:sp>
      <p:sp>
        <p:nvSpPr>
          <p:cNvPr id="118" name="Segnaposto testo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32504" y="166617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[Via e numero civico, CAP e città]</a:t>
            </a:r>
            <a:endParaRPr lang="it-IT" noProof="0" dirty="0"/>
          </a:p>
        </p:txBody>
      </p:sp>
      <p:sp>
        <p:nvSpPr>
          <p:cNvPr id="119" name="Segnaposto testo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32504" y="1807094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it-IT" noProof="0" dirty="0" smtClean="0"/>
              <a:t>[Indirizzo Web]</a:t>
            </a:r>
            <a:endParaRPr lang="it-IT" noProof="0" dirty="0"/>
          </a:p>
        </p:txBody>
      </p:sp>
      <p:sp>
        <p:nvSpPr>
          <p:cNvPr id="120" name="Segnaposto testo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32504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it-IT" noProof="0" dirty="0" smtClean="0"/>
              <a:t>[Telefono] | [Posta elettronica]</a:t>
            </a:r>
            <a:endParaRPr lang="it-IT" noProof="0" dirty="0"/>
          </a:p>
        </p:txBody>
      </p:sp>
      <p:sp>
        <p:nvSpPr>
          <p:cNvPr id="123" name="Segnaposto testo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777399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[Nome]</a:t>
            </a:r>
            <a:endParaRPr lang="it-IT" noProof="0" dirty="0"/>
          </a:p>
        </p:txBody>
      </p:sp>
      <p:sp>
        <p:nvSpPr>
          <p:cNvPr id="124" name="Segnaposto testo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2952624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[Titolo]</a:t>
            </a:r>
            <a:endParaRPr lang="it-IT" noProof="0" dirty="0"/>
          </a:p>
        </p:txBody>
      </p:sp>
      <p:sp>
        <p:nvSpPr>
          <p:cNvPr id="126" name="Segnaposto testo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344554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[Società]</a:t>
            </a:r>
            <a:endParaRPr lang="it-IT" noProof="0" dirty="0"/>
          </a:p>
        </p:txBody>
      </p:sp>
      <p:sp>
        <p:nvSpPr>
          <p:cNvPr id="127" name="Segnaposto testo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493489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[Via e numero civico, CAP e città]</a:t>
            </a:r>
            <a:endParaRPr lang="it-IT" noProof="0" dirty="0"/>
          </a:p>
        </p:txBody>
      </p:sp>
      <p:sp>
        <p:nvSpPr>
          <p:cNvPr id="128" name="Segnaposto testo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34409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it-IT" noProof="0" dirty="0" smtClean="0"/>
              <a:t>[Indirizzo Web]</a:t>
            </a:r>
            <a:endParaRPr lang="it-IT" noProof="0" dirty="0"/>
          </a:p>
        </p:txBody>
      </p:sp>
      <p:sp>
        <p:nvSpPr>
          <p:cNvPr id="129" name="Segnaposto testo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568" y="38249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it-IT" noProof="0" dirty="0" smtClean="0"/>
              <a:t>[Telefono] | [Posta elettronica]</a:t>
            </a:r>
            <a:endParaRPr lang="it-IT" noProof="0" dirty="0"/>
          </a:p>
        </p:txBody>
      </p:sp>
      <p:sp>
        <p:nvSpPr>
          <p:cNvPr id="132" name="Segnaposto testo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34490" y="2777399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[Nome]</a:t>
            </a:r>
            <a:endParaRPr lang="it-IT" noProof="0" dirty="0"/>
          </a:p>
        </p:txBody>
      </p:sp>
      <p:sp>
        <p:nvSpPr>
          <p:cNvPr id="133" name="Segnaposto testo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32758" y="2952624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[Titolo]</a:t>
            </a:r>
            <a:endParaRPr lang="it-IT" noProof="0" dirty="0"/>
          </a:p>
        </p:txBody>
      </p:sp>
      <p:sp>
        <p:nvSpPr>
          <p:cNvPr id="134" name="Segnaposto testo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32504" y="3344554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[Società]</a:t>
            </a:r>
            <a:endParaRPr lang="it-IT" noProof="0" dirty="0"/>
          </a:p>
        </p:txBody>
      </p:sp>
      <p:sp>
        <p:nvSpPr>
          <p:cNvPr id="135" name="Segnaposto testo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32504" y="3493489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[Via e numero civico, CAP e città]</a:t>
            </a:r>
            <a:endParaRPr lang="it-IT" noProof="0" dirty="0"/>
          </a:p>
        </p:txBody>
      </p:sp>
      <p:sp>
        <p:nvSpPr>
          <p:cNvPr id="136" name="Segnaposto testo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32504" y="3634409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it-IT" noProof="0" dirty="0" smtClean="0"/>
              <a:t>[Indirizzo Web]</a:t>
            </a:r>
            <a:endParaRPr lang="it-IT" noProof="0" dirty="0"/>
          </a:p>
        </p:txBody>
      </p:sp>
      <p:sp>
        <p:nvSpPr>
          <p:cNvPr id="138" name="Segnaposto testo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32504" y="38249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it-IT" noProof="0" dirty="0" smtClean="0"/>
              <a:t>[Telefono] | [Posta elettronica]</a:t>
            </a:r>
            <a:endParaRPr lang="it-IT" noProof="0" dirty="0"/>
          </a:p>
        </p:txBody>
      </p:sp>
      <p:sp>
        <p:nvSpPr>
          <p:cNvPr id="141" name="Segnaposto testo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607178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[Nome]</a:t>
            </a:r>
            <a:endParaRPr lang="it-IT" noProof="0" dirty="0"/>
          </a:p>
        </p:txBody>
      </p:sp>
      <p:sp>
        <p:nvSpPr>
          <p:cNvPr id="142" name="Segnaposto testo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782403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[Titolo]</a:t>
            </a:r>
            <a:endParaRPr lang="it-IT" noProof="0" dirty="0"/>
          </a:p>
        </p:txBody>
      </p:sp>
      <p:sp>
        <p:nvSpPr>
          <p:cNvPr id="143" name="Segnaposto testo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174333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[Società]</a:t>
            </a:r>
            <a:endParaRPr lang="it-IT" noProof="0" dirty="0"/>
          </a:p>
        </p:txBody>
      </p:sp>
      <p:sp>
        <p:nvSpPr>
          <p:cNvPr id="144" name="Segnaposto testo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23268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[Via e numero civico, CAP e città]</a:t>
            </a:r>
            <a:endParaRPr lang="it-IT" noProof="0" dirty="0"/>
          </a:p>
        </p:txBody>
      </p:sp>
      <p:sp>
        <p:nvSpPr>
          <p:cNvPr id="145" name="Segnaposto testo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64188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it-IT" noProof="0" dirty="0" smtClean="0"/>
              <a:t>[Indirizzo Web]</a:t>
            </a:r>
            <a:endParaRPr lang="it-IT" noProof="0" dirty="0"/>
          </a:p>
        </p:txBody>
      </p:sp>
      <p:sp>
        <p:nvSpPr>
          <p:cNvPr id="146" name="Segnaposto testo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568" y="5654694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it-IT" noProof="0" dirty="0" smtClean="0"/>
              <a:t>[Telefono] | [Posta elettronica]</a:t>
            </a:r>
            <a:endParaRPr lang="it-IT" noProof="0" dirty="0"/>
          </a:p>
        </p:txBody>
      </p:sp>
      <p:sp>
        <p:nvSpPr>
          <p:cNvPr id="150" name="Segnaposto testo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34490" y="4607178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[Nome]</a:t>
            </a:r>
            <a:endParaRPr lang="it-IT" noProof="0" dirty="0"/>
          </a:p>
        </p:txBody>
      </p:sp>
      <p:sp>
        <p:nvSpPr>
          <p:cNvPr id="151" name="Segnaposto testo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32758" y="4782403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[Titolo]</a:t>
            </a:r>
            <a:endParaRPr lang="it-IT" noProof="0" dirty="0"/>
          </a:p>
        </p:txBody>
      </p:sp>
      <p:sp>
        <p:nvSpPr>
          <p:cNvPr id="152" name="Segnaposto testo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32504" y="5174333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[Società]</a:t>
            </a:r>
            <a:endParaRPr lang="it-IT" noProof="0" dirty="0"/>
          </a:p>
        </p:txBody>
      </p:sp>
      <p:sp>
        <p:nvSpPr>
          <p:cNvPr id="153" name="Segnaposto testo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32504" y="5323268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[Via e numero civico, CAP e città]</a:t>
            </a:r>
            <a:endParaRPr lang="it-IT" noProof="0" dirty="0"/>
          </a:p>
        </p:txBody>
      </p:sp>
      <p:sp>
        <p:nvSpPr>
          <p:cNvPr id="154" name="Segnaposto testo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32504" y="5464188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it-IT" noProof="0" dirty="0" smtClean="0"/>
              <a:t>[Indirizzo Web]</a:t>
            </a:r>
            <a:endParaRPr lang="it-IT" noProof="0" dirty="0"/>
          </a:p>
        </p:txBody>
      </p:sp>
      <p:sp>
        <p:nvSpPr>
          <p:cNvPr id="155" name="Segnaposto testo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32504" y="5654694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it-IT" noProof="0" dirty="0" smtClean="0"/>
              <a:t>[Telefono] | [Posta elettronica]</a:t>
            </a:r>
            <a:endParaRPr lang="it-IT" noProof="0" dirty="0"/>
          </a:p>
        </p:txBody>
      </p:sp>
      <p:sp>
        <p:nvSpPr>
          <p:cNvPr id="158" name="Segnaposto testo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43692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[Nome]</a:t>
            </a:r>
            <a:endParaRPr lang="it-IT" noProof="0" dirty="0"/>
          </a:p>
        </p:txBody>
      </p:sp>
      <p:sp>
        <p:nvSpPr>
          <p:cNvPr id="159" name="Segnaposto testo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61214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[Titolo]</a:t>
            </a:r>
            <a:endParaRPr lang="it-IT" noProof="0" dirty="0"/>
          </a:p>
        </p:txBody>
      </p:sp>
      <p:sp>
        <p:nvSpPr>
          <p:cNvPr id="160" name="Segnaposto testo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04078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[Società]</a:t>
            </a:r>
            <a:endParaRPr lang="it-IT" noProof="0" dirty="0"/>
          </a:p>
        </p:txBody>
      </p:sp>
      <p:sp>
        <p:nvSpPr>
          <p:cNvPr id="161" name="Segnaposto testo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153013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[Via e numero civico, CAP e città]</a:t>
            </a:r>
            <a:endParaRPr lang="it-IT" noProof="0" dirty="0"/>
          </a:p>
        </p:txBody>
      </p:sp>
      <p:sp>
        <p:nvSpPr>
          <p:cNvPr id="162" name="Segnaposto testo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293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it-IT" noProof="0" dirty="0" smtClean="0"/>
              <a:t>[Indirizzo Web]</a:t>
            </a:r>
            <a:endParaRPr lang="it-IT" noProof="0" dirty="0"/>
          </a:p>
        </p:txBody>
      </p:sp>
      <p:sp>
        <p:nvSpPr>
          <p:cNvPr id="163" name="Segnaposto testo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568" y="7484439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it-IT" noProof="0" dirty="0" smtClean="0"/>
              <a:t>[Telefono] | [Posta elettronica]</a:t>
            </a:r>
            <a:endParaRPr lang="it-IT" noProof="0" dirty="0"/>
          </a:p>
        </p:txBody>
      </p:sp>
      <p:sp>
        <p:nvSpPr>
          <p:cNvPr id="166" name="Segnaposto testo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34490" y="643692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[Nome]</a:t>
            </a:r>
            <a:endParaRPr lang="it-IT" noProof="0" dirty="0"/>
          </a:p>
        </p:txBody>
      </p:sp>
      <p:sp>
        <p:nvSpPr>
          <p:cNvPr id="167" name="Segnaposto testo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32758" y="661214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[Titolo]</a:t>
            </a:r>
            <a:endParaRPr lang="it-IT" noProof="0" dirty="0"/>
          </a:p>
        </p:txBody>
      </p:sp>
      <p:sp>
        <p:nvSpPr>
          <p:cNvPr id="168" name="Segnaposto testo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32504" y="7004078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[Società]</a:t>
            </a:r>
            <a:endParaRPr lang="it-IT" noProof="0" dirty="0"/>
          </a:p>
        </p:txBody>
      </p:sp>
      <p:sp>
        <p:nvSpPr>
          <p:cNvPr id="210" name="Segnaposto testo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32504" y="7153013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[Via e numero civico, CAP e città]</a:t>
            </a:r>
            <a:endParaRPr lang="it-IT" noProof="0" dirty="0"/>
          </a:p>
        </p:txBody>
      </p:sp>
      <p:sp>
        <p:nvSpPr>
          <p:cNvPr id="211" name="Segnaposto testo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32504" y="7293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it-IT" noProof="0" dirty="0" smtClean="0"/>
              <a:t>[Indirizzo Web]</a:t>
            </a:r>
            <a:endParaRPr lang="it-IT" noProof="0" dirty="0"/>
          </a:p>
        </p:txBody>
      </p:sp>
      <p:sp>
        <p:nvSpPr>
          <p:cNvPr id="212" name="Segnaposto testo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32504" y="7484439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it-IT" noProof="0" dirty="0" smtClean="0"/>
              <a:t>[Telefono] | [Posta elettronica]</a:t>
            </a:r>
            <a:endParaRPr lang="it-IT" noProof="0" dirty="0"/>
          </a:p>
        </p:txBody>
      </p:sp>
      <p:sp>
        <p:nvSpPr>
          <p:cNvPr id="215" name="Segnaposto testo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264104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[Nome]</a:t>
            </a:r>
            <a:endParaRPr lang="it-IT" noProof="0" dirty="0"/>
          </a:p>
        </p:txBody>
      </p:sp>
      <p:sp>
        <p:nvSpPr>
          <p:cNvPr id="216" name="Segnaposto testo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43932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[Titolo]</a:t>
            </a:r>
            <a:endParaRPr lang="it-IT" noProof="0" dirty="0"/>
          </a:p>
        </p:txBody>
      </p:sp>
      <p:sp>
        <p:nvSpPr>
          <p:cNvPr id="217" name="Segnaposto testo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3125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[Società]</a:t>
            </a:r>
            <a:endParaRPr lang="it-IT" noProof="0" dirty="0"/>
          </a:p>
        </p:txBody>
      </p:sp>
      <p:sp>
        <p:nvSpPr>
          <p:cNvPr id="218" name="Segnaposto testo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898019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[Via e numero civico, CAP e città]</a:t>
            </a:r>
            <a:endParaRPr lang="it-IT" noProof="0" dirty="0"/>
          </a:p>
        </p:txBody>
      </p:sp>
      <p:sp>
        <p:nvSpPr>
          <p:cNvPr id="219" name="Segnaposto testo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21114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it-IT" noProof="0" dirty="0" smtClean="0"/>
              <a:t>[Indirizzo Web]</a:t>
            </a:r>
            <a:endParaRPr lang="it-IT" noProof="0" dirty="0"/>
          </a:p>
        </p:txBody>
      </p:sp>
      <p:sp>
        <p:nvSpPr>
          <p:cNvPr id="220" name="Segnaposto testo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568" y="931162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it-IT" noProof="0" dirty="0" smtClean="0"/>
              <a:t>[Telefono] | [Posta elettronica]</a:t>
            </a:r>
            <a:endParaRPr lang="it-IT" noProof="0" dirty="0"/>
          </a:p>
        </p:txBody>
      </p:sp>
      <p:sp>
        <p:nvSpPr>
          <p:cNvPr id="223" name="Segnaposto testo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34490" y="8264104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[Nome]</a:t>
            </a:r>
            <a:endParaRPr lang="it-IT" noProof="0" dirty="0"/>
          </a:p>
        </p:txBody>
      </p:sp>
      <p:sp>
        <p:nvSpPr>
          <p:cNvPr id="224" name="Segnaposto testo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32758" y="843932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[Titolo]</a:t>
            </a:r>
            <a:endParaRPr lang="it-IT" noProof="0" dirty="0"/>
          </a:p>
        </p:txBody>
      </p:sp>
      <p:sp>
        <p:nvSpPr>
          <p:cNvPr id="225" name="Segnaposto testo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32504" y="883125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[Società]</a:t>
            </a:r>
            <a:endParaRPr lang="it-IT" noProof="0" dirty="0"/>
          </a:p>
        </p:txBody>
      </p:sp>
      <p:sp>
        <p:nvSpPr>
          <p:cNvPr id="226" name="Segnaposto testo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32504" y="898019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[Via e numero civico, CAP e città]</a:t>
            </a:r>
            <a:endParaRPr lang="it-IT" noProof="0" dirty="0"/>
          </a:p>
        </p:txBody>
      </p:sp>
      <p:sp>
        <p:nvSpPr>
          <p:cNvPr id="227" name="Segnaposto testo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32504" y="9121114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it-IT" noProof="0" dirty="0" smtClean="0"/>
              <a:t>[Indirizzo Web]</a:t>
            </a:r>
            <a:endParaRPr lang="it-IT" noProof="0" dirty="0"/>
          </a:p>
        </p:txBody>
      </p:sp>
      <p:sp>
        <p:nvSpPr>
          <p:cNvPr id="228" name="Segnaposto testo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2504" y="931162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it-IT" noProof="0" dirty="0" smtClean="0"/>
              <a:t>[Telefono] | [Posta elettronica]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" orient="horz" pos="2592" userDrawn="1">
          <p15:clr>
            <a:srgbClr val="FBAE40"/>
          </p15:clr>
        </p15:guide>
        <p15:guide id="7" orient="horz" pos="3744" userDrawn="1">
          <p15:clr>
            <a:srgbClr val="FBAE40"/>
          </p15:clr>
        </p15:guide>
        <p15:guide id="8" orient="horz" pos="4896" userDrawn="1">
          <p15:clr>
            <a:srgbClr val="FBAE40"/>
          </p15:clr>
        </p15:guide>
        <p15:guide id="9" orient="horz" pos="60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iglia biglietto da visita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Rettangolo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0" name="Rettangolo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Rettangolo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2" name="Rettangolo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Rettangolo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Rettangolo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6" name="Rettangolo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7" name="Rettangolo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8" name="Rettangolo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Segnaposto titolo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A575D-CADC-4572-B110-D1C7D6EB7E45}" type="datetime1">
              <a:rPr lang="it-IT" noProof="0" smtClean="0"/>
              <a:pPr/>
              <a:t>20/01/2014</a:t>
            </a:fld>
            <a:endParaRPr lang="it-IT" noProof="0" dirty="0"/>
          </a:p>
        </p:txBody>
      </p:sp>
      <p:sp>
        <p:nvSpPr>
          <p:cNvPr id="5" name="Segnaposto piè di pagina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432" userDrawn="1">
          <p15:clr>
            <a:srgbClr val="F26B43"/>
          </p15:clr>
        </p15:guide>
        <p15:guide id="3" pos="4464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592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egnaposto testo 8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Roberto Tamburello</a:t>
            </a:r>
            <a:endParaRPr lang="it-IT" dirty="0"/>
          </a:p>
        </p:txBody>
      </p:sp>
      <p:sp>
        <p:nvSpPr>
          <p:cNvPr id="90" name="Segnaposto testo 8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Vicepresidente</a:t>
            </a:r>
            <a:endParaRPr lang="it-IT" dirty="0"/>
          </a:p>
        </p:txBody>
      </p:sp>
      <p:sp>
        <p:nvSpPr>
          <p:cNvPr id="92" name="Segnaposto testo 91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it-IT" dirty="0" err="1" smtClean="0"/>
              <a:t>Fabrikam</a:t>
            </a:r>
            <a:endParaRPr lang="it-IT" dirty="0"/>
          </a:p>
        </p:txBody>
      </p:sp>
      <p:sp>
        <p:nvSpPr>
          <p:cNvPr id="91" name="Segnaposto testo 90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it-IT" dirty="0" smtClean="0"/>
              <a:t>Via Giovedì 12 | 40100 Bologna</a:t>
            </a:r>
            <a:endParaRPr lang="it-IT" dirty="0"/>
          </a:p>
        </p:txBody>
      </p:sp>
      <p:sp>
        <p:nvSpPr>
          <p:cNvPr id="95" name="Segnaposto testo 94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www.fabrikam.com</a:t>
            </a:r>
            <a:endParaRPr lang="it-IT" dirty="0"/>
          </a:p>
        </p:txBody>
      </p:sp>
      <p:sp>
        <p:nvSpPr>
          <p:cNvPr id="93" name="Segnaposto testo 92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it-IT" dirty="0" smtClean="0"/>
              <a:t>123 456 789 | rtamburello@fabrikam.com</a:t>
            </a:r>
            <a:endParaRPr lang="it-IT" dirty="0"/>
          </a:p>
        </p:txBody>
      </p:sp>
      <p:sp>
        <p:nvSpPr>
          <p:cNvPr id="66" name="Segnaposto testo 65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7" name="Segnaposto testo 66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8" name="Segnaposto testo 67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9" name="Segnaposto testo 6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0" name="Segnaposto testo 69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1" name="Segnaposto testo 70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2" name="Segnaposto testo 71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3" name="Segnaposto testo 72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4" name="Segnaposto testo 73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6" name="Segnaposto testo 75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7" name="Segnaposto testo 76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0" name="Segnaposto testo 79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1" name="Segnaposto testo 80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2" name="Segnaposto testo 81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3" name="Segnaposto testo 82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4" name="Segnaposto testo 83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5" name="Segnaposto testo 84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6" name="Segnaposto testo 85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7" name="Segnaposto testo 86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8" name="Segnaposto testo 87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88" name="Segnaposto testo 287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89" name="Segnaposto testo 288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0" name="Segnaposto testo 28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1" name="Segnaposto testo 290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2" name="Segnaposto testo 291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3" name="Segnaposto testo 292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4" name="Segnaposto testo 293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5" name="Segnaposto testo 294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6" name="Segnaposto testo 295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7" name="Segnaposto testo 29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8" name="Segnaposto testo 29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9" name="Segnaposto testo 29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00" name="Segnaposto testo 29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01" name="Segnaposto testo 30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02" name="Segnaposto testo 30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03" name="Segnaposto testo 30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04" name="Segnaposto testo 30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05" name="Segnaposto testo 304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06" name="Segnaposto testo 305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07" name="Segnaposto testo 306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08" name="Segnaposto testo 307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09" name="Segnaposto testo 308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0" name="Segnaposto testo 309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1" name="Segnaposto testo 310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2" name="Segnaposto testo 311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3" name="Segnaposto testo 312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4" name="Segnaposto testo 313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5" name="Segnaposto testo 314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6" name="Segnaposto testo 315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7" name="Segnaposto testo 316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8" name="Segnaposto testo 317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9" name="Segnaposto testo 318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20" name="Segnaposto testo 319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glietto da visita senza logo, lettere maiuscol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EAD7AB-7D31-400B-816E-31E59C1049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AFEAB1A-331C-4CAD-8F8E-1BCA59D1FD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7FD685-13B1-4A7C-81A4-A4D4AA7B211B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</Words>
  <Application>Microsoft Office PowerPoint</Application>
  <PresentationFormat>Personalizzato</PresentationFormat>
  <Paragraphs>10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Cambria</vt:lpstr>
      <vt:lpstr>Biglietto da visita senza logo, lettere maiuscole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2013-07-31T14:30:36Z</dcterms:created>
  <dcterms:modified xsi:type="dcterms:W3CDTF">2014-01-21T02:24:40Z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