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7" r:id="rId5"/>
  </p:sldIdLst>
  <p:sldSz cx="7772400" cy="10058400"/>
  <p:notesSz cx="6858000" cy="9313863"/>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448" userDrawn="1">
          <p15:clr>
            <a:srgbClr val="A4A3A4"/>
          </p15:clr>
        </p15:guide>
        <p15:guide id="2" orient="horz"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676" autoAdjust="0"/>
  </p:normalViewPr>
  <p:slideViewPr>
    <p:cSldViewPr>
      <p:cViewPr>
        <p:scale>
          <a:sx n="100" d="100"/>
          <a:sy n="100" d="100"/>
        </p:scale>
        <p:origin x="2346" y="-198"/>
      </p:cViewPr>
      <p:guideLst>
        <p:guide pos="2448"/>
        <p:guide orient="horz" pos="3168"/>
      </p:guideLst>
    </p:cSldViewPr>
  </p:slideViewPr>
  <p:notesTextViewPr>
    <p:cViewPr>
      <p:scale>
        <a:sx n="1" d="1"/>
        <a:sy n="1" d="1"/>
      </p:scale>
      <p:origin x="0" y="0"/>
    </p:cViewPr>
  </p:notesTextViewPr>
  <p:notesViewPr>
    <p:cSldViewPr showGuides="1">
      <p:cViewPr varScale="1">
        <p:scale>
          <a:sx n="72" d="100"/>
          <a:sy n="72" d="100"/>
        </p:scale>
        <p:origin x="223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66725"/>
          </a:xfrm>
          <a:prstGeom prst="rect">
            <a:avLst/>
          </a:prstGeom>
        </p:spPr>
        <p:txBody>
          <a:bodyPr vert="horz" lIns="91440" tIns="45720" rIns="91440" bIns="45720" rtlCol="0"/>
          <a:lstStyle>
            <a:lvl1pPr algn="l" rtl="0">
              <a:defRPr sz="1200"/>
            </a:lvl1pPr>
          </a:lstStyle>
          <a:p>
            <a:pPr rtl="0"/>
            <a:endParaRPr lang="it-IT" dirty="0"/>
          </a:p>
        </p:txBody>
      </p:sp>
      <p:sp>
        <p:nvSpPr>
          <p:cNvPr id="3" name="Segnaposto data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l" rtl="0">
              <a:defRPr sz="1200"/>
            </a:lvl1pPr>
          </a:lstStyle>
          <a:p>
            <a:pPr rtl="0"/>
            <a:fld id="{A988E4E6-ED7C-46CC-843E-036D1D423667}" type="datetime1">
              <a:rPr lang="it-IT" smtClean="0"/>
              <a:t>10/12/2013</a:t>
            </a:fld>
            <a:endParaRPr lang="it-IT" dirty="0"/>
          </a:p>
        </p:txBody>
      </p:sp>
      <p:sp>
        <p:nvSpPr>
          <p:cNvPr id="4" name="Segnaposto piè di pagina 3"/>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rtl="0">
              <a:defRPr sz="1200"/>
            </a:lvl1pPr>
          </a:lstStyle>
          <a:p>
            <a:pPr rtl="0"/>
            <a:endParaRPr lang="it-IT" dirty="0"/>
          </a:p>
        </p:txBody>
      </p:sp>
      <p:sp>
        <p:nvSpPr>
          <p:cNvPr id="5" name="Segnaposto numero diapositiva 4"/>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l" rtl="0">
              <a:defRPr sz="1200"/>
            </a:lvl1pPr>
          </a:lstStyle>
          <a:p>
            <a:pPr rtl="0"/>
            <a:r>
              <a:rPr lang="it-IT" dirty="0" smtClean="0"/>
              <a:t>‹#›</a:t>
            </a:r>
            <a:endParaRPr lang="it-IT" dirty="0"/>
          </a:p>
        </p:txBody>
      </p:sp>
    </p:spTree>
    <p:extLst>
      <p:ext uri="{BB962C8B-B14F-4D97-AF65-F5344CB8AC3E}">
        <p14:creationId xmlns:p14="http://schemas.microsoft.com/office/powerpoint/2010/main" val="4077270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66725"/>
          </a:xfrm>
          <a:prstGeom prst="rect">
            <a:avLst/>
          </a:prstGeom>
        </p:spPr>
        <p:txBody>
          <a:bodyPr vert="horz" lIns="91440" tIns="45720" rIns="91440" bIns="45720" rtlCol="0"/>
          <a:lstStyle>
            <a:lvl1pPr algn="l" rtl="0">
              <a:defRPr sz="1200"/>
            </a:lvl1pPr>
          </a:lstStyle>
          <a:p>
            <a:pPr rtl="0"/>
            <a:endParaRPr lang="it-IT" noProof="0" dirty="0"/>
          </a:p>
        </p:txBody>
      </p:sp>
      <p:sp>
        <p:nvSpPr>
          <p:cNvPr id="3" name="Segnaposto data 2"/>
          <p:cNvSpPr>
            <a:spLocks noGrp="1"/>
          </p:cNvSpPr>
          <p:nvPr>
            <p:ph type="dt" idx="1"/>
          </p:nvPr>
        </p:nvSpPr>
        <p:spPr>
          <a:xfrm>
            <a:off x="3884613" y="0"/>
            <a:ext cx="2971800" cy="466725"/>
          </a:xfrm>
          <a:prstGeom prst="rect">
            <a:avLst/>
          </a:prstGeom>
        </p:spPr>
        <p:txBody>
          <a:bodyPr vert="horz" lIns="91440" tIns="45720" rIns="91440" bIns="45720" rtlCol="0"/>
          <a:lstStyle>
            <a:lvl1pPr algn="l" rtl="0">
              <a:defRPr sz="1200"/>
            </a:lvl1pPr>
          </a:lstStyle>
          <a:p>
            <a:fld id="{5982450E-4F95-47EF-AE42-219EBFD7465F}" type="datetime1">
              <a:rPr lang="it-IT" noProof="0" smtClean="0"/>
              <a:pPr/>
              <a:t>10/12/2013</a:t>
            </a:fld>
            <a:endParaRPr lang="it-IT" noProof="0" dirty="0"/>
          </a:p>
        </p:txBody>
      </p:sp>
      <p:sp>
        <p:nvSpPr>
          <p:cNvPr id="4" name="Segnaposto immagine diapositiva 3"/>
          <p:cNvSpPr>
            <a:spLocks noGrp="1" noRot="1" noChangeAspect="1"/>
          </p:cNvSpPr>
          <p:nvPr>
            <p:ph type="sldImg" idx="2"/>
          </p:nvPr>
        </p:nvSpPr>
        <p:spPr>
          <a:xfrm>
            <a:off x="2214563" y="1163638"/>
            <a:ext cx="2428875" cy="3143250"/>
          </a:xfrm>
          <a:prstGeom prst="rect">
            <a:avLst/>
          </a:prstGeom>
          <a:noFill/>
          <a:ln w="12700">
            <a:solidFill>
              <a:prstClr val="black"/>
            </a:solidFill>
          </a:ln>
        </p:spPr>
        <p:txBody>
          <a:bodyPr vert="horz" lIns="91440" tIns="45720" rIns="91440" bIns="45720" rtlCol="0" anchor="ctr"/>
          <a:lstStyle/>
          <a:p>
            <a:pPr rtl="0"/>
            <a:endParaRPr lang="it-IT" noProof="0" dirty="0"/>
          </a:p>
        </p:txBody>
      </p:sp>
      <p:sp>
        <p:nvSpPr>
          <p:cNvPr id="5" name="Segnaposto note 4"/>
          <p:cNvSpPr>
            <a:spLocks noGrp="1"/>
          </p:cNvSpPr>
          <p:nvPr>
            <p:ph type="body" sz="quarter" idx="3"/>
          </p:nvPr>
        </p:nvSpPr>
        <p:spPr>
          <a:xfrm>
            <a:off x="685800" y="4481513"/>
            <a:ext cx="5486400" cy="3144837"/>
          </a:xfrm>
          <a:prstGeom prst="rect">
            <a:avLst/>
          </a:prstGeom>
        </p:spPr>
        <p:txBody>
          <a:bodyPr vert="horz" lIns="91440" tIns="45720" rIns="91440" bIns="45720" rtlCol="0"/>
          <a:lstStyle/>
          <a:p>
            <a:pPr lvl="0" rtl="0"/>
            <a:r>
              <a:rPr lang="it-IT" noProof="0" dirty="0" smtClean="0"/>
              <a:t>Fare clic per modificare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endParaRPr lang="it-IT" noProof="0" dirty="0"/>
          </a:p>
        </p:txBody>
      </p:sp>
      <p:sp>
        <p:nvSpPr>
          <p:cNvPr id="6" name="Segnaposto piè di pagina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rtl="0">
              <a:defRPr sz="1200"/>
            </a:lvl1pPr>
          </a:lstStyle>
          <a:p>
            <a:pPr rtl="0"/>
            <a:endParaRPr lang="it-IT" noProof="0" dirty="0"/>
          </a:p>
        </p:txBody>
      </p:sp>
      <p:sp>
        <p:nvSpPr>
          <p:cNvPr id="7" name="Segnaposto numero diapositiva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l" rtl="0">
              <a:defRPr sz="1200"/>
            </a:lvl1pPr>
          </a:lstStyle>
          <a:p>
            <a:pPr rtl="0"/>
            <a:r>
              <a:rPr lang="it-IT" noProof="0" dirty="0" smtClean="0"/>
              <a:t>‹#›</a:t>
            </a:r>
            <a:endParaRPr lang="it-IT" noProof="0" dirty="0"/>
          </a:p>
        </p:txBody>
      </p:sp>
    </p:spTree>
    <p:extLst>
      <p:ext uri="{BB962C8B-B14F-4D97-AF65-F5344CB8AC3E}">
        <p14:creationId xmlns:p14="http://schemas.microsoft.com/office/powerpoint/2010/main" val="1934572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r>
              <a:rPr lang="it-IT" dirty="0"/>
              <a:t>Per modificare il primo biglietto da visita di esempio, sostituire il contenuto con un contenuto personalizzato.</a:t>
            </a:r>
            <a:r>
              <a:rPr lang="it-IT" baseline="0" dirty="0"/>
              <a:t> Per modificare il logo, selezionare l'immagine "sostituire con LOGO" e scegliere Cambia immagine nella scheda Formato di Strumenti immagine. Se si preferisce partire da zero, fare clic sul pulsante Nuova diapositiva della scheda Home per inserire una nuova pagina. Inserire quindi il testo desiderato nei segnaposto vuoti e inserire il logo usando Inserisci immagine.</a:t>
            </a:r>
            <a:endParaRPr lang="en-US" dirty="0"/>
          </a:p>
        </p:txBody>
      </p:sp>
      <p:sp>
        <p:nvSpPr>
          <p:cNvPr id="4" name="Segnaposto numero diapositiva 3"/>
          <p:cNvSpPr>
            <a:spLocks noGrp="1"/>
          </p:cNvSpPr>
          <p:nvPr>
            <p:ph type="sldNum" sz="quarter" idx="10"/>
          </p:nvPr>
        </p:nvSpPr>
        <p:spPr/>
        <p:txBody>
          <a:bodyPr rtlCol="0"/>
          <a:lstStyle/>
          <a:p>
            <a:pPr rtl="0"/>
            <a:r>
              <a:rPr lang="en-US" dirty="0" smtClean="0"/>
              <a:t>1</a:t>
            </a:r>
            <a:endParaRPr lang="en-US" dirty="0"/>
          </a:p>
        </p:txBody>
      </p:sp>
    </p:spTree>
    <p:extLst>
      <p:ext uri="{BB962C8B-B14F-4D97-AF65-F5344CB8AC3E}">
        <p14:creationId xmlns:p14="http://schemas.microsoft.com/office/powerpoint/2010/main" val="1364799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iglietti da visita 10 per pagina">
    <p:spTree>
      <p:nvGrpSpPr>
        <p:cNvPr id="1" name=""/>
        <p:cNvGrpSpPr/>
        <p:nvPr/>
      </p:nvGrpSpPr>
      <p:grpSpPr>
        <a:xfrm>
          <a:off x="0" y="0"/>
          <a:ext cx="0" cy="0"/>
          <a:chOff x="0" y="0"/>
          <a:chExt cx="0" cy="0"/>
        </a:xfrm>
      </p:grpSpPr>
      <p:sp>
        <p:nvSpPr>
          <p:cNvPr id="20" name="Segnaposto testo 19"/>
          <p:cNvSpPr>
            <a:spLocks noGrp="1"/>
          </p:cNvSpPr>
          <p:nvPr>
            <p:ph type="body" sz="quarter" idx="10" hasCustomPrompt="1"/>
          </p:nvPr>
        </p:nvSpPr>
        <p:spPr>
          <a:xfrm>
            <a:off x="914400" y="635791"/>
            <a:ext cx="1901536" cy="168139"/>
          </a:xfrm>
        </p:spPr>
        <p:txBody>
          <a:bodyPr lIns="0" tIns="0" rIns="0" bIns="0" rtlCol="0" anchor="t">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it-IT" noProof="0" dirty="0" smtClean="0"/>
              <a:t>[Nome]</a:t>
            </a:r>
            <a:endParaRPr lang="it-IT" noProof="0" dirty="0"/>
          </a:p>
        </p:txBody>
      </p:sp>
      <p:sp>
        <p:nvSpPr>
          <p:cNvPr id="22" name="Segnaposto testo 21"/>
          <p:cNvSpPr>
            <a:spLocks noGrp="1"/>
          </p:cNvSpPr>
          <p:nvPr>
            <p:ph type="body" sz="quarter" idx="11" hasCustomPrompt="1"/>
          </p:nvPr>
        </p:nvSpPr>
        <p:spPr>
          <a:xfrm>
            <a:off x="914400" y="817964"/>
            <a:ext cx="1901536" cy="139295"/>
          </a:xfrm>
        </p:spPr>
        <p:txBody>
          <a:bodyPr lIns="0" tIns="0" rIns="0" bIns="0" rtlCol="0" anchor="t">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it-IT" noProof="0" dirty="0" smtClean="0"/>
              <a:t>[Titolo]</a:t>
            </a:r>
            <a:endParaRPr lang="it-IT" noProof="0" dirty="0"/>
          </a:p>
        </p:txBody>
      </p:sp>
      <p:sp>
        <p:nvSpPr>
          <p:cNvPr id="112" name="Segnaposto testo 31"/>
          <p:cNvSpPr>
            <a:spLocks noGrp="1"/>
          </p:cNvSpPr>
          <p:nvPr>
            <p:ph type="body" sz="quarter" idx="80" hasCustomPrompt="1"/>
          </p:nvPr>
        </p:nvSpPr>
        <p:spPr>
          <a:xfrm>
            <a:off x="914400" y="1524408"/>
            <a:ext cx="2743200" cy="140081"/>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it-IT" noProof="0" dirty="0" smtClean="0"/>
              <a:t>[Società]</a:t>
            </a:r>
            <a:endParaRPr lang="it-IT" noProof="0" dirty="0"/>
          </a:p>
        </p:txBody>
      </p:sp>
      <p:sp>
        <p:nvSpPr>
          <p:cNvPr id="32" name="Segnaposto testo 31"/>
          <p:cNvSpPr>
            <a:spLocks noGrp="1"/>
          </p:cNvSpPr>
          <p:nvPr>
            <p:ph type="body" sz="quarter" idx="16" hasCustomPrompt="1"/>
          </p:nvPr>
        </p:nvSpPr>
        <p:spPr>
          <a:xfrm>
            <a:off x="914400" y="1666459"/>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it-IT" noProof="0" dirty="0" smtClean="0"/>
              <a:t>[Via e numero civico, CAP e città]</a:t>
            </a:r>
            <a:endParaRPr lang="it-IT" noProof="0" dirty="0"/>
          </a:p>
        </p:txBody>
      </p:sp>
      <p:sp>
        <p:nvSpPr>
          <p:cNvPr id="24" name="Segnaposto testo 23"/>
          <p:cNvSpPr>
            <a:spLocks noGrp="1"/>
          </p:cNvSpPr>
          <p:nvPr>
            <p:ph type="body" sz="quarter" idx="12" hasCustomPrompt="1"/>
          </p:nvPr>
        </p:nvSpPr>
        <p:spPr>
          <a:xfrm>
            <a:off x="914398" y="1908950"/>
            <a:ext cx="240139" cy="102640"/>
          </a:xfrm>
        </p:spPr>
        <p:txBody>
          <a:bodyPr lIns="0" tIns="0" rIns="0" bIns="0" rtlCol="0" anchor="t">
            <a:noAutofit/>
          </a:bodyPr>
          <a:lstStyle>
            <a:lvl1pPr marL="0" indent="0" algn="l" rtl="0">
              <a:lnSpc>
                <a:spcPct val="80000"/>
              </a:lnSpc>
              <a:spcBef>
                <a:spcPts val="0"/>
              </a:spcBef>
              <a:buNone/>
              <a:defRPr sz="65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TEL |</a:t>
            </a:r>
            <a:endParaRPr lang="it-IT" noProof="0" dirty="0"/>
          </a:p>
        </p:txBody>
      </p:sp>
      <p:sp>
        <p:nvSpPr>
          <p:cNvPr id="125" name="Segnaposto testo 23"/>
          <p:cNvSpPr>
            <a:spLocks noGrp="1"/>
          </p:cNvSpPr>
          <p:nvPr>
            <p:ph type="body" sz="quarter" idx="82" hasCustomPrompt="1"/>
          </p:nvPr>
        </p:nvSpPr>
        <p:spPr>
          <a:xfrm>
            <a:off x="1166077" y="1892648"/>
            <a:ext cx="642606" cy="114041"/>
          </a:xfrm>
        </p:spPr>
        <p:txBody>
          <a:bodyPr lIns="0" tIns="0" rIns="0" bIns="0" rtlCol="0" anchor="t">
            <a:noAutofit/>
          </a:bodyPr>
          <a:lstStyle>
            <a:lvl1pPr marL="0" indent="0" algn="l" rtl="0">
              <a:lnSpc>
                <a:spcPct val="80000"/>
              </a:lnSpc>
              <a:spcBef>
                <a:spcPts val="0"/>
              </a:spcBef>
              <a:buNone/>
              <a:defRPr sz="8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[Numero tel.]</a:t>
            </a:r>
            <a:endParaRPr lang="it-IT" noProof="0" dirty="0"/>
          </a:p>
        </p:txBody>
      </p:sp>
      <p:sp>
        <p:nvSpPr>
          <p:cNvPr id="113" name="Segnaposto testo 23"/>
          <p:cNvSpPr>
            <a:spLocks noGrp="1"/>
          </p:cNvSpPr>
          <p:nvPr>
            <p:ph type="body" sz="quarter" idx="81" hasCustomPrompt="1"/>
          </p:nvPr>
        </p:nvSpPr>
        <p:spPr>
          <a:xfrm>
            <a:off x="1818710" y="1908949"/>
            <a:ext cx="907906" cy="107236"/>
          </a:xfrm>
        </p:spPr>
        <p:txBody>
          <a:bodyPr lIns="0" tIns="0" rIns="0" bIns="0" rtlCol="0" anchor="t">
            <a:noAutofit/>
          </a:bodyPr>
          <a:lstStyle>
            <a:lvl1pPr marL="0" indent="0" algn="l" rtl="0">
              <a:lnSpc>
                <a:spcPct val="80000"/>
              </a:lnSpc>
              <a:spcBef>
                <a:spcPts val="0"/>
              </a:spcBef>
              <a:buNone/>
              <a:defRPr sz="65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POSTA ELETTRONICA |</a:t>
            </a:r>
            <a:endParaRPr lang="it-IT" noProof="0" dirty="0"/>
          </a:p>
        </p:txBody>
      </p:sp>
      <p:sp>
        <p:nvSpPr>
          <p:cNvPr id="137" name="Segnaposto testo 23"/>
          <p:cNvSpPr>
            <a:spLocks noGrp="1"/>
          </p:cNvSpPr>
          <p:nvPr>
            <p:ph type="body" sz="quarter" idx="83" hasCustomPrompt="1"/>
          </p:nvPr>
        </p:nvSpPr>
        <p:spPr>
          <a:xfrm>
            <a:off x="2743200" y="1892647"/>
            <a:ext cx="914400" cy="112366"/>
          </a:xfrm>
        </p:spPr>
        <p:txBody>
          <a:bodyPr lIns="0" tIns="0" rIns="0" bIns="0" rtlCol="0" anchor="t">
            <a:noAutofit/>
          </a:bodyPr>
          <a:lstStyle>
            <a:lvl1pPr marL="0" indent="0" algn="l" rtl="0">
              <a:lnSpc>
                <a:spcPct val="80000"/>
              </a:lnSpc>
              <a:spcBef>
                <a:spcPts val="0"/>
              </a:spcBef>
              <a:buNone/>
              <a:defRPr sz="8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[Posta elettronica]</a:t>
            </a:r>
            <a:endParaRPr lang="it-IT" noProof="0" dirty="0"/>
          </a:p>
        </p:txBody>
      </p:sp>
      <p:sp>
        <p:nvSpPr>
          <p:cNvPr id="28" name="Segnaposto testo 27"/>
          <p:cNvSpPr>
            <a:spLocks noGrp="1"/>
          </p:cNvSpPr>
          <p:nvPr>
            <p:ph type="body" sz="quarter" idx="14" hasCustomPrompt="1"/>
          </p:nvPr>
        </p:nvSpPr>
        <p:spPr>
          <a:xfrm>
            <a:off x="914400" y="2007705"/>
            <a:ext cx="245186" cy="116089"/>
          </a:xfrm>
        </p:spPr>
        <p:txBody>
          <a:bodyPr lIns="0" tIns="0" rIns="0" bIns="0" rtlCol="0" anchor="ctr">
            <a:noAutofit/>
          </a:bodyPr>
          <a:lstStyle>
            <a:lvl1pPr marL="0" indent="0" algn="l" rtl="0">
              <a:lnSpc>
                <a:spcPct val="80000"/>
              </a:lnSpc>
              <a:spcBef>
                <a:spcPts val="0"/>
              </a:spcBef>
              <a:buFontTx/>
              <a:buNone/>
              <a:defRPr sz="65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it-IT" noProof="0" dirty="0" smtClean="0"/>
              <a:t>WEB |</a:t>
            </a:r>
            <a:endParaRPr lang="it-IT" noProof="0" dirty="0"/>
          </a:p>
        </p:txBody>
      </p:sp>
      <p:sp>
        <p:nvSpPr>
          <p:cNvPr id="148" name="Segnaposto testo 27"/>
          <p:cNvSpPr>
            <a:spLocks noGrp="1"/>
          </p:cNvSpPr>
          <p:nvPr>
            <p:ph type="body" sz="quarter" idx="84" hasCustomPrompt="1"/>
          </p:nvPr>
        </p:nvSpPr>
        <p:spPr>
          <a:xfrm>
            <a:off x="1184580" y="2006689"/>
            <a:ext cx="2473020" cy="117105"/>
          </a:xfrm>
        </p:spPr>
        <p:txBody>
          <a:bodyPr lIns="0" tIns="0" rIns="0" bIns="0" rtlCol="0" anchor="t">
            <a:noAutofit/>
          </a:bodyPr>
          <a:lstStyle>
            <a:lvl1pPr marL="0" indent="0" algn="l" rtl="0">
              <a:lnSpc>
                <a:spcPct val="80000"/>
              </a:lnSpc>
              <a:spcBef>
                <a:spcPts val="0"/>
              </a:spcBef>
              <a:buFontTx/>
              <a:buNone/>
              <a:defRPr sz="8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it-IT" noProof="0" dirty="0" smtClean="0"/>
              <a:t>[Indirizzo Web]</a:t>
            </a:r>
            <a:endParaRPr lang="it-IT" noProof="0" dirty="0"/>
          </a:p>
        </p:txBody>
      </p:sp>
      <p:sp>
        <p:nvSpPr>
          <p:cNvPr id="169" name="Segnaposto testo 19"/>
          <p:cNvSpPr>
            <a:spLocks noGrp="1"/>
          </p:cNvSpPr>
          <p:nvPr>
            <p:ph type="body" sz="quarter" idx="85" hasCustomPrompt="1"/>
          </p:nvPr>
        </p:nvSpPr>
        <p:spPr>
          <a:xfrm>
            <a:off x="914400" y="2484249"/>
            <a:ext cx="1901536" cy="154392"/>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it-IT" noProof="0" dirty="0" smtClean="0"/>
              <a:t>[Nome]</a:t>
            </a:r>
            <a:endParaRPr lang="it-IT" noProof="0" dirty="0"/>
          </a:p>
        </p:txBody>
      </p:sp>
      <p:sp>
        <p:nvSpPr>
          <p:cNvPr id="170" name="Segnaposto testo 21"/>
          <p:cNvSpPr>
            <a:spLocks noGrp="1"/>
          </p:cNvSpPr>
          <p:nvPr>
            <p:ph type="body" sz="quarter" idx="86" hasCustomPrompt="1"/>
          </p:nvPr>
        </p:nvSpPr>
        <p:spPr>
          <a:xfrm>
            <a:off x="914400" y="2655077"/>
            <a:ext cx="1901536" cy="123622"/>
          </a:xfrm>
        </p:spPr>
        <p:txBody>
          <a:bodyPr lIns="0" tIns="0" rIns="0" bIns="0" rtlCol="0" anchor="ctr">
            <a:noAutofit/>
          </a:bodyPr>
          <a:lstStyle>
            <a:lvl1pPr marL="0" indent="0" algn="l" rtl="0">
              <a:lnSpc>
                <a:spcPct val="80000"/>
              </a:lnSpc>
              <a:spcBef>
                <a:spcPts val="0"/>
              </a:spcBef>
              <a:buNone/>
              <a:defRPr sz="8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it-IT" noProof="0" dirty="0" smtClean="0"/>
              <a:t>[Titolo]</a:t>
            </a:r>
            <a:endParaRPr lang="it-IT" noProof="0" dirty="0"/>
          </a:p>
        </p:txBody>
      </p:sp>
      <p:sp>
        <p:nvSpPr>
          <p:cNvPr id="171" name="Segnaposto testo 31"/>
          <p:cNvSpPr>
            <a:spLocks noGrp="1"/>
          </p:cNvSpPr>
          <p:nvPr>
            <p:ph type="body" sz="quarter" idx="87" hasCustomPrompt="1"/>
          </p:nvPr>
        </p:nvSpPr>
        <p:spPr>
          <a:xfrm>
            <a:off x="914400" y="3356427"/>
            <a:ext cx="2743200" cy="128016"/>
          </a:xfrm>
        </p:spPr>
        <p:txBody>
          <a:bodyPr lIns="0" tIns="0" rIns="0" bIns="0" rtlCol="0">
            <a:noAutofit/>
          </a:bodyPr>
          <a:lstStyle>
            <a:lvl1pPr marL="0" indent="0" algn="l" rtl="0">
              <a:lnSpc>
                <a:spcPct val="80000"/>
              </a:lnSpc>
              <a:spcBef>
                <a:spcPts val="0"/>
              </a:spcBef>
              <a:buNone/>
              <a:defRPr sz="800" b="1" baseline="0">
                <a:solidFill>
                  <a:schemeClr val="tx1">
                    <a:lumMod val="65000"/>
                    <a:lumOff val="35000"/>
                  </a:schemeClr>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it-IT" noProof="0" dirty="0" smtClean="0"/>
              <a:t>[Società]</a:t>
            </a:r>
            <a:endParaRPr lang="it-IT" noProof="0" dirty="0"/>
          </a:p>
        </p:txBody>
      </p:sp>
      <p:sp>
        <p:nvSpPr>
          <p:cNvPr id="172" name="Segnaposto testo 31"/>
          <p:cNvSpPr>
            <a:spLocks noGrp="1"/>
          </p:cNvSpPr>
          <p:nvPr>
            <p:ph type="body" sz="quarter" idx="88" hasCustomPrompt="1"/>
          </p:nvPr>
        </p:nvSpPr>
        <p:spPr>
          <a:xfrm>
            <a:off x="914400" y="3498477"/>
            <a:ext cx="2743200" cy="128016"/>
          </a:xfrm>
        </p:spPr>
        <p:txBody>
          <a:bodyPr lIns="0" tIns="0" rIns="0" bIns="0" rtlCol="0">
            <a:noAutofit/>
          </a:bodyPr>
          <a:lstStyle>
            <a:lvl1pPr marL="0" indent="0" algn="l" rtl="0">
              <a:lnSpc>
                <a:spcPct val="80000"/>
              </a:lnSpc>
              <a:spcBef>
                <a:spcPts val="0"/>
              </a:spcBef>
              <a:buNone/>
              <a:defRPr sz="800">
                <a:solidFill>
                  <a:schemeClr val="tx1">
                    <a:lumMod val="65000"/>
                    <a:lumOff val="35000"/>
                  </a:schemeClr>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it-IT" noProof="0" dirty="0" smtClean="0"/>
              <a:t>[Via e numero civico, CAP e città]</a:t>
            </a:r>
            <a:endParaRPr lang="it-IT" noProof="0" dirty="0"/>
          </a:p>
        </p:txBody>
      </p:sp>
      <p:sp>
        <p:nvSpPr>
          <p:cNvPr id="173" name="Segnaposto testo 23"/>
          <p:cNvSpPr>
            <a:spLocks noGrp="1"/>
          </p:cNvSpPr>
          <p:nvPr>
            <p:ph type="body" sz="quarter" idx="89" hasCustomPrompt="1"/>
          </p:nvPr>
        </p:nvSpPr>
        <p:spPr>
          <a:xfrm>
            <a:off x="914397" y="3743349"/>
            <a:ext cx="240141" cy="113181"/>
          </a:xfrm>
        </p:spPr>
        <p:txBody>
          <a:bodyPr lIns="0" tIns="0" rIns="0" bIns="0" rtlCol="0" anchor="ctr">
            <a:noAutofit/>
          </a:bodyPr>
          <a:lstStyle>
            <a:lvl1pPr marL="0" indent="0" algn="l" rtl="0">
              <a:lnSpc>
                <a:spcPct val="80000"/>
              </a:lnSpc>
              <a:spcBef>
                <a:spcPts val="0"/>
              </a:spcBef>
              <a:buNone/>
              <a:defRPr sz="65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TEL |</a:t>
            </a:r>
            <a:endParaRPr lang="it-IT" noProof="0" dirty="0"/>
          </a:p>
        </p:txBody>
      </p:sp>
      <p:sp>
        <p:nvSpPr>
          <p:cNvPr id="174" name="Segnaposto testo 23"/>
          <p:cNvSpPr>
            <a:spLocks noGrp="1"/>
          </p:cNvSpPr>
          <p:nvPr>
            <p:ph type="body" sz="quarter" idx="90" hasCustomPrompt="1"/>
          </p:nvPr>
        </p:nvSpPr>
        <p:spPr>
          <a:xfrm>
            <a:off x="1154540" y="3731808"/>
            <a:ext cx="655761" cy="120106"/>
          </a:xfrm>
        </p:spPr>
        <p:txBody>
          <a:bodyPr lIns="0" tIns="0" rIns="0" bIns="0" rtlCol="0" anchor="ctr">
            <a:noAutofit/>
          </a:bodyPr>
          <a:lstStyle>
            <a:lvl1pPr marL="0" indent="0" algn="l" rtl="0">
              <a:lnSpc>
                <a:spcPct val="80000"/>
              </a:lnSpc>
              <a:spcBef>
                <a:spcPts val="0"/>
              </a:spcBef>
              <a:buNone/>
              <a:defRPr sz="8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[Numero tel.]</a:t>
            </a:r>
            <a:endParaRPr lang="it-IT" noProof="0" dirty="0"/>
          </a:p>
        </p:txBody>
      </p:sp>
      <p:sp>
        <p:nvSpPr>
          <p:cNvPr id="175" name="Segnaposto testo 23"/>
          <p:cNvSpPr>
            <a:spLocks noGrp="1"/>
          </p:cNvSpPr>
          <p:nvPr>
            <p:ph type="body" sz="quarter" idx="91" hasCustomPrompt="1"/>
          </p:nvPr>
        </p:nvSpPr>
        <p:spPr>
          <a:xfrm>
            <a:off x="1821841" y="3743348"/>
            <a:ext cx="904773" cy="115027"/>
          </a:xfrm>
        </p:spPr>
        <p:txBody>
          <a:bodyPr lIns="0" tIns="0" rIns="0" bIns="0" rtlCol="0" anchor="ctr">
            <a:noAutofit/>
          </a:bodyPr>
          <a:lstStyle>
            <a:lvl1pPr marL="0" indent="0" algn="l" rtl="0">
              <a:lnSpc>
                <a:spcPct val="80000"/>
              </a:lnSpc>
              <a:spcBef>
                <a:spcPts val="0"/>
              </a:spcBef>
              <a:buNone/>
              <a:defRPr sz="65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POSTA ELETTRONICA |</a:t>
            </a:r>
            <a:endParaRPr lang="it-IT" noProof="0" dirty="0"/>
          </a:p>
        </p:txBody>
      </p:sp>
      <p:sp>
        <p:nvSpPr>
          <p:cNvPr id="176" name="Segnaposto testo 23"/>
          <p:cNvSpPr>
            <a:spLocks noGrp="1"/>
          </p:cNvSpPr>
          <p:nvPr>
            <p:ph type="body" sz="quarter" idx="92" hasCustomPrompt="1"/>
          </p:nvPr>
        </p:nvSpPr>
        <p:spPr>
          <a:xfrm>
            <a:off x="2743200" y="3733800"/>
            <a:ext cx="914400" cy="116681"/>
          </a:xfrm>
        </p:spPr>
        <p:txBody>
          <a:bodyPr lIns="0" tIns="0" rIns="0" bIns="0" rtlCol="0" anchor="ctr">
            <a:noAutofit/>
          </a:bodyPr>
          <a:lstStyle>
            <a:lvl1pPr marL="0" indent="0" algn="l" rtl="0">
              <a:lnSpc>
                <a:spcPct val="80000"/>
              </a:lnSpc>
              <a:spcBef>
                <a:spcPts val="0"/>
              </a:spcBef>
              <a:buNone/>
              <a:defRPr sz="8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[Posta elettronica]</a:t>
            </a:r>
            <a:endParaRPr lang="it-IT" noProof="0" dirty="0"/>
          </a:p>
        </p:txBody>
      </p:sp>
      <p:sp>
        <p:nvSpPr>
          <p:cNvPr id="177" name="Segnaposto testo 27"/>
          <p:cNvSpPr>
            <a:spLocks noGrp="1"/>
          </p:cNvSpPr>
          <p:nvPr>
            <p:ph type="body" sz="quarter" idx="93" hasCustomPrompt="1"/>
          </p:nvPr>
        </p:nvSpPr>
        <p:spPr>
          <a:xfrm>
            <a:off x="914400" y="3858377"/>
            <a:ext cx="245186" cy="120981"/>
          </a:xfrm>
        </p:spPr>
        <p:txBody>
          <a:bodyPr lIns="0" tIns="0" rIns="0" bIns="0" rtlCol="0" anchor="ctr">
            <a:noAutofit/>
          </a:bodyPr>
          <a:lstStyle>
            <a:lvl1pPr marL="0" indent="0" algn="l" rtl="0">
              <a:lnSpc>
                <a:spcPct val="80000"/>
              </a:lnSpc>
              <a:spcBef>
                <a:spcPts val="0"/>
              </a:spcBef>
              <a:buFontTx/>
              <a:buNone/>
              <a:defRPr sz="65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it-IT" noProof="0" dirty="0" smtClean="0"/>
              <a:t>WEB |</a:t>
            </a:r>
            <a:endParaRPr lang="it-IT" noProof="0" dirty="0"/>
          </a:p>
        </p:txBody>
      </p:sp>
      <p:sp>
        <p:nvSpPr>
          <p:cNvPr id="178" name="Segnaposto testo 27"/>
          <p:cNvSpPr>
            <a:spLocks noGrp="1"/>
          </p:cNvSpPr>
          <p:nvPr>
            <p:ph type="body" sz="quarter" idx="94" hasCustomPrompt="1"/>
          </p:nvPr>
        </p:nvSpPr>
        <p:spPr>
          <a:xfrm>
            <a:off x="1184580" y="3858376"/>
            <a:ext cx="2473020" cy="122275"/>
          </a:xfrm>
        </p:spPr>
        <p:txBody>
          <a:bodyPr lIns="0" tIns="0" rIns="0" bIns="0" rtlCol="0" anchor="ctr">
            <a:noAutofit/>
          </a:bodyPr>
          <a:lstStyle>
            <a:lvl1pPr marL="0" indent="0" algn="l" rtl="0">
              <a:lnSpc>
                <a:spcPct val="80000"/>
              </a:lnSpc>
              <a:spcBef>
                <a:spcPts val="0"/>
              </a:spcBef>
              <a:buFontTx/>
              <a:buNone/>
              <a:defRPr sz="8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it-IT" noProof="0" dirty="0" smtClean="0"/>
              <a:t>[Indirizzo Web]</a:t>
            </a:r>
            <a:endParaRPr lang="it-IT" noProof="0" dirty="0"/>
          </a:p>
        </p:txBody>
      </p:sp>
      <p:sp>
        <p:nvSpPr>
          <p:cNvPr id="179" name="Segnaposto testo 19"/>
          <p:cNvSpPr>
            <a:spLocks noGrp="1"/>
          </p:cNvSpPr>
          <p:nvPr>
            <p:ph type="body" sz="quarter" idx="95" hasCustomPrompt="1"/>
          </p:nvPr>
        </p:nvSpPr>
        <p:spPr>
          <a:xfrm>
            <a:off x="914400" y="4309133"/>
            <a:ext cx="1901536" cy="162896"/>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it-IT" noProof="0" dirty="0" smtClean="0"/>
              <a:t>[Nome]</a:t>
            </a:r>
            <a:endParaRPr lang="it-IT" noProof="0" dirty="0"/>
          </a:p>
        </p:txBody>
      </p:sp>
      <p:sp>
        <p:nvSpPr>
          <p:cNvPr id="180" name="Segnaposto testo 21"/>
          <p:cNvSpPr>
            <a:spLocks noGrp="1"/>
          </p:cNvSpPr>
          <p:nvPr>
            <p:ph type="body" sz="quarter" idx="96" hasCustomPrompt="1"/>
          </p:nvPr>
        </p:nvSpPr>
        <p:spPr>
          <a:xfrm>
            <a:off x="914400" y="4479961"/>
            <a:ext cx="1901536" cy="128016"/>
          </a:xfrm>
        </p:spPr>
        <p:txBody>
          <a:bodyPr lIns="0" tIns="0" rIns="0" bIns="0" rtlCol="0" anchor="ctr">
            <a:noAutofit/>
          </a:bodyPr>
          <a:lstStyle>
            <a:lvl1pPr marL="0" indent="0" algn="l" rtl="0">
              <a:lnSpc>
                <a:spcPct val="80000"/>
              </a:lnSpc>
              <a:spcBef>
                <a:spcPts val="0"/>
              </a:spcBef>
              <a:buNone/>
              <a:defRPr sz="8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it-IT" noProof="0" dirty="0" smtClean="0"/>
              <a:t>[Titolo]</a:t>
            </a:r>
            <a:endParaRPr lang="it-IT" noProof="0" dirty="0"/>
          </a:p>
        </p:txBody>
      </p:sp>
      <p:sp>
        <p:nvSpPr>
          <p:cNvPr id="181" name="Segnaposto testo 31"/>
          <p:cNvSpPr>
            <a:spLocks noGrp="1"/>
          </p:cNvSpPr>
          <p:nvPr>
            <p:ph type="body" sz="quarter" idx="97" hasCustomPrompt="1"/>
          </p:nvPr>
        </p:nvSpPr>
        <p:spPr>
          <a:xfrm>
            <a:off x="914400" y="5181311"/>
            <a:ext cx="2743200" cy="128016"/>
          </a:xfrm>
        </p:spPr>
        <p:txBody>
          <a:bodyPr lIns="0" tIns="0" rIns="0" bIns="0" rtlCol="0">
            <a:noAutofit/>
          </a:bodyPr>
          <a:lstStyle>
            <a:lvl1pPr marL="0" indent="0" algn="l" rtl="0">
              <a:lnSpc>
                <a:spcPct val="80000"/>
              </a:lnSpc>
              <a:spcBef>
                <a:spcPts val="0"/>
              </a:spcBef>
              <a:buNone/>
              <a:defRPr sz="8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it-IT" noProof="0" dirty="0" smtClean="0"/>
              <a:t>[Società]</a:t>
            </a:r>
            <a:endParaRPr lang="it-IT" noProof="0" dirty="0"/>
          </a:p>
        </p:txBody>
      </p:sp>
      <p:sp>
        <p:nvSpPr>
          <p:cNvPr id="182" name="Segnaposto testo 31"/>
          <p:cNvSpPr>
            <a:spLocks noGrp="1"/>
          </p:cNvSpPr>
          <p:nvPr>
            <p:ph type="body" sz="quarter" idx="98" hasCustomPrompt="1"/>
          </p:nvPr>
        </p:nvSpPr>
        <p:spPr>
          <a:xfrm>
            <a:off x="914400" y="5323361"/>
            <a:ext cx="2743200" cy="128016"/>
          </a:xfrm>
        </p:spPr>
        <p:txBody>
          <a:bodyPr lIns="0" tIns="0" rIns="0" bIns="0" rtlCol="0">
            <a:noAutofit/>
          </a:bodyPr>
          <a:lstStyle>
            <a:lvl1pPr marL="0" indent="0" algn="l" rtl="0">
              <a:lnSpc>
                <a:spcPct val="80000"/>
              </a:lnSpc>
              <a:spcBef>
                <a:spcPts val="0"/>
              </a:spcBef>
              <a:buNone/>
              <a:defRPr sz="8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it-IT" noProof="0" dirty="0" smtClean="0"/>
              <a:t>[Via e numero civico, CAP e città]</a:t>
            </a:r>
            <a:endParaRPr lang="it-IT" noProof="0" dirty="0"/>
          </a:p>
        </p:txBody>
      </p:sp>
      <p:sp>
        <p:nvSpPr>
          <p:cNvPr id="183" name="Segnaposto testo 23"/>
          <p:cNvSpPr>
            <a:spLocks noGrp="1"/>
          </p:cNvSpPr>
          <p:nvPr>
            <p:ph type="body" sz="quarter" idx="99" hasCustomPrompt="1"/>
          </p:nvPr>
        </p:nvSpPr>
        <p:spPr>
          <a:xfrm>
            <a:off x="914397" y="5568232"/>
            <a:ext cx="240141" cy="109848"/>
          </a:xfrm>
        </p:spPr>
        <p:txBody>
          <a:bodyPr lIns="0" tIns="0" rIns="0" bIns="0" rtlCol="0" anchor="ctr">
            <a:noAutofit/>
          </a:bodyPr>
          <a:lstStyle>
            <a:lvl1pPr marL="0" indent="0" algn="l" rtl="0">
              <a:lnSpc>
                <a:spcPct val="80000"/>
              </a:lnSpc>
              <a:spcBef>
                <a:spcPts val="0"/>
              </a:spcBef>
              <a:buNone/>
              <a:defRPr sz="65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TEL |</a:t>
            </a:r>
            <a:endParaRPr lang="it-IT" noProof="0" dirty="0"/>
          </a:p>
        </p:txBody>
      </p:sp>
      <p:sp>
        <p:nvSpPr>
          <p:cNvPr id="184" name="Segnaposto testo 23"/>
          <p:cNvSpPr>
            <a:spLocks noGrp="1"/>
          </p:cNvSpPr>
          <p:nvPr>
            <p:ph type="body" sz="quarter" idx="100" hasCustomPrompt="1"/>
          </p:nvPr>
        </p:nvSpPr>
        <p:spPr>
          <a:xfrm>
            <a:off x="1154540" y="5562600"/>
            <a:ext cx="664169" cy="117882"/>
          </a:xfrm>
        </p:spPr>
        <p:txBody>
          <a:bodyPr lIns="0" tIns="0" rIns="0" bIns="0" rtlCol="0" anchor="ctr">
            <a:noAutofit/>
          </a:bodyPr>
          <a:lstStyle>
            <a:lvl1pPr marL="0" indent="0" algn="l" rtl="0">
              <a:lnSpc>
                <a:spcPct val="80000"/>
              </a:lnSpc>
              <a:spcBef>
                <a:spcPts val="0"/>
              </a:spcBef>
              <a:buNone/>
              <a:defRPr sz="8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[Numero tel.]</a:t>
            </a:r>
            <a:endParaRPr lang="it-IT" noProof="0" dirty="0"/>
          </a:p>
        </p:txBody>
      </p:sp>
      <p:sp>
        <p:nvSpPr>
          <p:cNvPr id="185" name="Segnaposto testo 23"/>
          <p:cNvSpPr>
            <a:spLocks noGrp="1"/>
          </p:cNvSpPr>
          <p:nvPr>
            <p:ph type="body" sz="quarter" idx="101" hasCustomPrompt="1"/>
          </p:nvPr>
        </p:nvSpPr>
        <p:spPr>
          <a:xfrm>
            <a:off x="1828801" y="5568232"/>
            <a:ext cx="897814" cy="118700"/>
          </a:xfrm>
        </p:spPr>
        <p:txBody>
          <a:bodyPr lIns="0" tIns="0" rIns="0" bIns="0" rtlCol="0" anchor="ctr">
            <a:noAutofit/>
          </a:bodyPr>
          <a:lstStyle>
            <a:lvl1pPr marL="0" indent="0" algn="l" rtl="0">
              <a:lnSpc>
                <a:spcPct val="80000"/>
              </a:lnSpc>
              <a:spcBef>
                <a:spcPts val="0"/>
              </a:spcBef>
              <a:buNone/>
              <a:defRPr sz="65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POSTA ELETTRONICA |</a:t>
            </a:r>
            <a:endParaRPr lang="it-IT" noProof="0" dirty="0"/>
          </a:p>
        </p:txBody>
      </p:sp>
      <p:sp>
        <p:nvSpPr>
          <p:cNvPr id="186" name="Segnaposto testo 23"/>
          <p:cNvSpPr>
            <a:spLocks noGrp="1"/>
          </p:cNvSpPr>
          <p:nvPr>
            <p:ph type="body" sz="quarter" idx="102" hasCustomPrompt="1"/>
          </p:nvPr>
        </p:nvSpPr>
        <p:spPr>
          <a:xfrm>
            <a:off x="2743200" y="5556692"/>
            <a:ext cx="914400" cy="123790"/>
          </a:xfrm>
        </p:spPr>
        <p:txBody>
          <a:bodyPr lIns="0" tIns="0" rIns="0" bIns="0" rtlCol="0" anchor="ctr">
            <a:noAutofit/>
          </a:bodyPr>
          <a:lstStyle>
            <a:lvl1pPr marL="0" indent="0" algn="l" rtl="0">
              <a:lnSpc>
                <a:spcPct val="80000"/>
              </a:lnSpc>
              <a:spcBef>
                <a:spcPts val="0"/>
              </a:spcBef>
              <a:buNone/>
              <a:defRPr sz="8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[Posta elettronica]</a:t>
            </a:r>
            <a:endParaRPr lang="it-IT" noProof="0" dirty="0"/>
          </a:p>
        </p:txBody>
      </p:sp>
      <p:sp>
        <p:nvSpPr>
          <p:cNvPr id="187" name="Segnaposto testo 27"/>
          <p:cNvSpPr>
            <a:spLocks noGrp="1"/>
          </p:cNvSpPr>
          <p:nvPr>
            <p:ph type="body" sz="quarter" idx="103" hasCustomPrompt="1"/>
          </p:nvPr>
        </p:nvSpPr>
        <p:spPr>
          <a:xfrm>
            <a:off x="914400" y="5684004"/>
            <a:ext cx="245186" cy="114698"/>
          </a:xfrm>
        </p:spPr>
        <p:txBody>
          <a:bodyPr lIns="0" tIns="0" rIns="0" bIns="0" rtlCol="0" anchor="ctr">
            <a:noAutofit/>
          </a:bodyPr>
          <a:lstStyle>
            <a:lvl1pPr marL="0" indent="0" algn="l" rtl="0">
              <a:lnSpc>
                <a:spcPct val="80000"/>
              </a:lnSpc>
              <a:spcBef>
                <a:spcPts val="0"/>
              </a:spcBef>
              <a:buFontTx/>
              <a:buNone/>
              <a:defRPr sz="65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it-IT" noProof="0" dirty="0" smtClean="0"/>
              <a:t>WEB |</a:t>
            </a:r>
            <a:endParaRPr lang="it-IT" noProof="0" dirty="0"/>
          </a:p>
        </p:txBody>
      </p:sp>
      <p:sp>
        <p:nvSpPr>
          <p:cNvPr id="188" name="Segnaposto testo 27"/>
          <p:cNvSpPr>
            <a:spLocks noGrp="1"/>
          </p:cNvSpPr>
          <p:nvPr>
            <p:ph type="body" sz="quarter" idx="104" hasCustomPrompt="1"/>
          </p:nvPr>
        </p:nvSpPr>
        <p:spPr>
          <a:xfrm>
            <a:off x="1184580" y="5688746"/>
            <a:ext cx="2473020" cy="105044"/>
          </a:xfrm>
        </p:spPr>
        <p:txBody>
          <a:bodyPr lIns="0" tIns="0" rIns="0" bIns="0" rtlCol="0" anchor="ctr">
            <a:noAutofit/>
          </a:bodyPr>
          <a:lstStyle>
            <a:lvl1pPr marL="0" indent="0" algn="l" rtl="0">
              <a:lnSpc>
                <a:spcPct val="80000"/>
              </a:lnSpc>
              <a:spcBef>
                <a:spcPts val="0"/>
              </a:spcBef>
              <a:buFontTx/>
              <a:buNone/>
              <a:defRPr sz="8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it-IT" noProof="0" dirty="0" smtClean="0"/>
              <a:t>[Indirizzo Web]</a:t>
            </a:r>
            <a:endParaRPr lang="it-IT" noProof="0" dirty="0"/>
          </a:p>
        </p:txBody>
      </p:sp>
      <p:sp>
        <p:nvSpPr>
          <p:cNvPr id="189" name="Segnaposto testo 19"/>
          <p:cNvSpPr>
            <a:spLocks noGrp="1"/>
          </p:cNvSpPr>
          <p:nvPr>
            <p:ph type="body" sz="quarter" idx="105" hasCustomPrompt="1"/>
          </p:nvPr>
        </p:nvSpPr>
        <p:spPr>
          <a:xfrm>
            <a:off x="914400" y="6141349"/>
            <a:ext cx="1901536" cy="156794"/>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it-IT" noProof="0" dirty="0" smtClean="0"/>
              <a:t>[Nome]</a:t>
            </a:r>
            <a:endParaRPr lang="it-IT" noProof="0" dirty="0"/>
          </a:p>
        </p:txBody>
      </p:sp>
      <p:sp>
        <p:nvSpPr>
          <p:cNvPr id="190" name="Segnaposto testo 21"/>
          <p:cNvSpPr>
            <a:spLocks noGrp="1"/>
          </p:cNvSpPr>
          <p:nvPr>
            <p:ph type="body" sz="quarter" idx="106" hasCustomPrompt="1"/>
          </p:nvPr>
        </p:nvSpPr>
        <p:spPr>
          <a:xfrm>
            <a:off x="914400" y="6312177"/>
            <a:ext cx="1901536" cy="123622"/>
          </a:xfrm>
        </p:spPr>
        <p:txBody>
          <a:bodyPr lIns="0" tIns="0" rIns="0" bIns="0" rtlCol="0" anchor="ctr">
            <a:noAutofit/>
          </a:bodyPr>
          <a:lstStyle>
            <a:lvl1pPr marL="0" indent="0" algn="l" rtl="0">
              <a:lnSpc>
                <a:spcPct val="80000"/>
              </a:lnSpc>
              <a:spcBef>
                <a:spcPts val="0"/>
              </a:spcBef>
              <a:buNone/>
              <a:defRPr sz="8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it-IT" noProof="0" dirty="0" smtClean="0"/>
              <a:t>[Titolo]</a:t>
            </a:r>
            <a:endParaRPr lang="it-IT" noProof="0" dirty="0"/>
          </a:p>
        </p:txBody>
      </p:sp>
      <p:sp>
        <p:nvSpPr>
          <p:cNvPr id="191" name="Segnaposto testo 31"/>
          <p:cNvSpPr>
            <a:spLocks noGrp="1"/>
          </p:cNvSpPr>
          <p:nvPr>
            <p:ph type="body" sz="quarter" idx="107" hasCustomPrompt="1"/>
          </p:nvPr>
        </p:nvSpPr>
        <p:spPr>
          <a:xfrm>
            <a:off x="914400" y="7013527"/>
            <a:ext cx="2743200" cy="128016"/>
          </a:xfrm>
        </p:spPr>
        <p:txBody>
          <a:bodyPr lIns="0" tIns="0" rIns="0" bIns="0" rtlCol="0">
            <a:noAutofit/>
          </a:bodyPr>
          <a:lstStyle>
            <a:lvl1pPr marL="0" indent="0" algn="l" rtl="0">
              <a:lnSpc>
                <a:spcPct val="80000"/>
              </a:lnSpc>
              <a:spcBef>
                <a:spcPts val="0"/>
              </a:spcBef>
              <a:buNone/>
              <a:defRPr sz="8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it-IT" noProof="0" dirty="0" smtClean="0"/>
              <a:t>[Società]</a:t>
            </a:r>
            <a:endParaRPr lang="it-IT" noProof="0" dirty="0"/>
          </a:p>
        </p:txBody>
      </p:sp>
      <p:sp>
        <p:nvSpPr>
          <p:cNvPr id="192" name="Segnaposto testo 31"/>
          <p:cNvSpPr>
            <a:spLocks noGrp="1"/>
          </p:cNvSpPr>
          <p:nvPr>
            <p:ph type="body" sz="quarter" idx="108" hasCustomPrompt="1"/>
          </p:nvPr>
        </p:nvSpPr>
        <p:spPr>
          <a:xfrm>
            <a:off x="914400" y="7155577"/>
            <a:ext cx="2743200" cy="128016"/>
          </a:xfrm>
        </p:spPr>
        <p:txBody>
          <a:bodyPr lIns="0" tIns="0" rIns="0" bIns="0" rtlCol="0">
            <a:noAutofit/>
          </a:bodyPr>
          <a:lstStyle>
            <a:lvl1pPr marL="0" indent="0" algn="l" rtl="0">
              <a:lnSpc>
                <a:spcPct val="80000"/>
              </a:lnSpc>
              <a:spcBef>
                <a:spcPts val="0"/>
              </a:spcBef>
              <a:buNone/>
              <a:defRPr sz="8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it-IT" noProof="0" dirty="0" smtClean="0"/>
              <a:t>[Via e numero civico, CAP e città]</a:t>
            </a:r>
            <a:endParaRPr lang="it-IT" noProof="0" dirty="0"/>
          </a:p>
        </p:txBody>
      </p:sp>
      <p:sp>
        <p:nvSpPr>
          <p:cNvPr id="193" name="Segnaposto testo 23"/>
          <p:cNvSpPr>
            <a:spLocks noGrp="1"/>
          </p:cNvSpPr>
          <p:nvPr>
            <p:ph type="body" sz="quarter" idx="109" hasCustomPrompt="1"/>
          </p:nvPr>
        </p:nvSpPr>
        <p:spPr>
          <a:xfrm>
            <a:off x="914398" y="7400448"/>
            <a:ext cx="198562" cy="117432"/>
          </a:xfrm>
        </p:spPr>
        <p:txBody>
          <a:bodyPr lIns="0" tIns="0" rIns="0" bIns="0" rtlCol="0" anchor="ctr">
            <a:noAutofit/>
          </a:bodyPr>
          <a:lstStyle>
            <a:lvl1pPr marL="0" indent="0" algn="l" rtl="0">
              <a:lnSpc>
                <a:spcPct val="80000"/>
              </a:lnSpc>
              <a:spcBef>
                <a:spcPts val="0"/>
              </a:spcBef>
              <a:buNone/>
              <a:defRPr sz="65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TEL |</a:t>
            </a:r>
            <a:endParaRPr lang="it-IT" noProof="0" dirty="0"/>
          </a:p>
        </p:txBody>
      </p:sp>
      <p:sp>
        <p:nvSpPr>
          <p:cNvPr id="194" name="Segnaposto testo 23"/>
          <p:cNvSpPr>
            <a:spLocks noGrp="1"/>
          </p:cNvSpPr>
          <p:nvPr>
            <p:ph type="body" sz="quarter" idx="110" hasCustomPrompt="1"/>
          </p:nvPr>
        </p:nvSpPr>
        <p:spPr>
          <a:xfrm>
            <a:off x="1128410" y="7386638"/>
            <a:ext cx="690300" cy="123327"/>
          </a:xfrm>
        </p:spPr>
        <p:txBody>
          <a:bodyPr lIns="0" tIns="0" rIns="0" bIns="0" rtlCol="0" anchor="ctr">
            <a:noAutofit/>
          </a:bodyPr>
          <a:lstStyle>
            <a:lvl1pPr marL="0" indent="0" algn="l" rtl="0">
              <a:lnSpc>
                <a:spcPct val="80000"/>
              </a:lnSpc>
              <a:spcBef>
                <a:spcPts val="0"/>
              </a:spcBef>
              <a:buNone/>
              <a:defRPr sz="8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[Numero tel.]</a:t>
            </a:r>
            <a:endParaRPr lang="it-IT" noProof="0" dirty="0"/>
          </a:p>
        </p:txBody>
      </p:sp>
      <p:sp>
        <p:nvSpPr>
          <p:cNvPr id="195" name="Segnaposto testo 23"/>
          <p:cNvSpPr>
            <a:spLocks noGrp="1"/>
          </p:cNvSpPr>
          <p:nvPr>
            <p:ph type="body" sz="quarter" idx="111" hasCustomPrompt="1"/>
          </p:nvPr>
        </p:nvSpPr>
        <p:spPr>
          <a:xfrm>
            <a:off x="1828801" y="7400448"/>
            <a:ext cx="895897" cy="110016"/>
          </a:xfrm>
        </p:spPr>
        <p:txBody>
          <a:bodyPr lIns="0" tIns="0" rIns="0" bIns="0" rtlCol="0" anchor="ctr">
            <a:noAutofit/>
          </a:bodyPr>
          <a:lstStyle>
            <a:lvl1pPr marL="0" indent="0" algn="l" rtl="0">
              <a:lnSpc>
                <a:spcPct val="80000"/>
              </a:lnSpc>
              <a:spcBef>
                <a:spcPts val="0"/>
              </a:spcBef>
              <a:buNone/>
              <a:defRPr sz="65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POSTA ELETTRONICA |</a:t>
            </a:r>
            <a:endParaRPr lang="it-IT" noProof="0" dirty="0"/>
          </a:p>
        </p:txBody>
      </p:sp>
      <p:sp>
        <p:nvSpPr>
          <p:cNvPr id="196" name="Segnaposto testo 23"/>
          <p:cNvSpPr>
            <a:spLocks noGrp="1"/>
          </p:cNvSpPr>
          <p:nvPr>
            <p:ph type="body" sz="quarter" idx="112" hasCustomPrompt="1"/>
          </p:nvPr>
        </p:nvSpPr>
        <p:spPr>
          <a:xfrm>
            <a:off x="2722099" y="7388909"/>
            <a:ext cx="935502" cy="121055"/>
          </a:xfrm>
        </p:spPr>
        <p:txBody>
          <a:bodyPr lIns="0" tIns="0" rIns="0" bIns="0" rtlCol="0" anchor="ctr">
            <a:noAutofit/>
          </a:bodyPr>
          <a:lstStyle>
            <a:lvl1pPr marL="0" indent="0" algn="l" rtl="0">
              <a:lnSpc>
                <a:spcPct val="80000"/>
              </a:lnSpc>
              <a:spcBef>
                <a:spcPts val="0"/>
              </a:spcBef>
              <a:buNone/>
              <a:defRPr sz="8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[Posta elettronica]</a:t>
            </a:r>
            <a:endParaRPr lang="it-IT" noProof="0" dirty="0"/>
          </a:p>
        </p:txBody>
      </p:sp>
      <p:sp>
        <p:nvSpPr>
          <p:cNvPr id="197" name="Segnaposto testo 27"/>
          <p:cNvSpPr>
            <a:spLocks noGrp="1"/>
          </p:cNvSpPr>
          <p:nvPr>
            <p:ph type="body" sz="quarter" idx="113" hasCustomPrompt="1"/>
          </p:nvPr>
        </p:nvSpPr>
        <p:spPr>
          <a:xfrm>
            <a:off x="914400" y="7516924"/>
            <a:ext cx="245186" cy="105045"/>
          </a:xfrm>
        </p:spPr>
        <p:txBody>
          <a:bodyPr lIns="0" tIns="0" rIns="0" bIns="0" rtlCol="0" anchor="ctr">
            <a:noAutofit/>
          </a:bodyPr>
          <a:lstStyle>
            <a:lvl1pPr marL="0" indent="0" algn="l" rtl="0">
              <a:lnSpc>
                <a:spcPct val="80000"/>
              </a:lnSpc>
              <a:spcBef>
                <a:spcPts val="0"/>
              </a:spcBef>
              <a:buFontTx/>
              <a:buNone/>
              <a:defRPr sz="65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it-IT" noProof="0" dirty="0" smtClean="0"/>
              <a:t>WEB |</a:t>
            </a:r>
            <a:endParaRPr lang="it-IT" noProof="0" dirty="0"/>
          </a:p>
        </p:txBody>
      </p:sp>
      <p:sp>
        <p:nvSpPr>
          <p:cNvPr id="198" name="Segnaposto testo 27"/>
          <p:cNvSpPr>
            <a:spLocks noGrp="1"/>
          </p:cNvSpPr>
          <p:nvPr>
            <p:ph type="body" sz="quarter" idx="114" hasCustomPrompt="1"/>
          </p:nvPr>
        </p:nvSpPr>
        <p:spPr>
          <a:xfrm>
            <a:off x="1184580" y="7516924"/>
            <a:ext cx="2473020" cy="105044"/>
          </a:xfrm>
        </p:spPr>
        <p:txBody>
          <a:bodyPr lIns="0" tIns="0" rIns="0" bIns="0" rtlCol="0" anchor="ctr">
            <a:noAutofit/>
          </a:bodyPr>
          <a:lstStyle>
            <a:lvl1pPr marL="0" indent="0" algn="l" rtl="0">
              <a:lnSpc>
                <a:spcPct val="80000"/>
              </a:lnSpc>
              <a:spcBef>
                <a:spcPts val="0"/>
              </a:spcBef>
              <a:buFontTx/>
              <a:buNone/>
              <a:defRPr sz="8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it-IT" noProof="0" dirty="0" smtClean="0"/>
              <a:t>[Indirizzo Web]</a:t>
            </a:r>
            <a:endParaRPr lang="it-IT" noProof="0" dirty="0"/>
          </a:p>
        </p:txBody>
      </p:sp>
      <p:sp>
        <p:nvSpPr>
          <p:cNvPr id="199" name="Segnaposto testo 19"/>
          <p:cNvSpPr>
            <a:spLocks noGrp="1"/>
          </p:cNvSpPr>
          <p:nvPr>
            <p:ph type="body" sz="quarter" idx="115" hasCustomPrompt="1"/>
          </p:nvPr>
        </p:nvSpPr>
        <p:spPr>
          <a:xfrm>
            <a:off x="914400" y="7965649"/>
            <a:ext cx="1901536" cy="156794"/>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it-IT" noProof="0" dirty="0" smtClean="0"/>
              <a:t>[Nome]</a:t>
            </a:r>
            <a:endParaRPr lang="it-IT" noProof="0" dirty="0"/>
          </a:p>
        </p:txBody>
      </p:sp>
      <p:sp>
        <p:nvSpPr>
          <p:cNvPr id="200" name="Segnaposto testo 21"/>
          <p:cNvSpPr>
            <a:spLocks noGrp="1"/>
          </p:cNvSpPr>
          <p:nvPr>
            <p:ph type="body" sz="quarter" idx="116" hasCustomPrompt="1"/>
          </p:nvPr>
        </p:nvSpPr>
        <p:spPr>
          <a:xfrm>
            <a:off x="914400" y="8136477"/>
            <a:ext cx="1901536" cy="128016"/>
          </a:xfrm>
        </p:spPr>
        <p:txBody>
          <a:bodyPr lIns="0" tIns="0" rIns="0" bIns="0" rtlCol="0" anchor="ctr">
            <a:noAutofit/>
          </a:bodyPr>
          <a:lstStyle>
            <a:lvl1pPr marL="0" indent="0" algn="l" rtl="0">
              <a:lnSpc>
                <a:spcPct val="80000"/>
              </a:lnSpc>
              <a:spcBef>
                <a:spcPts val="0"/>
              </a:spcBef>
              <a:buNone/>
              <a:defRPr sz="8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it-IT" noProof="0" dirty="0" smtClean="0"/>
              <a:t>[Titolo]</a:t>
            </a:r>
            <a:endParaRPr lang="it-IT" noProof="0" dirty="0"/>
          </a:p>
        </p:txBody>
      </p:sp>
      <p:sp>
        <p:nvSpPr>
          <p:cNvPr id="201" name="Segnaposto testo 31"/>
          <p:cNvSpPr>
            <a:spLocks noGrp="1"/>
          </p:cNvSpPr>
          <p:nvPr>
            <p:ph type="body" sz="quarter" idx="117" hasCustomPrompt="1"/>
          </p:nvPr>
        </p:nvSpPr>
        <p:spPr>
          <a:xfrm>
            <a:off x="914400" y="8837827"/>
            <a:ext cx="2743200" cy="128016"/>
          </a:xfrm>
        </p:spPr>
        <p:txBody>
          <a:bodyPr lIns="0" tIns="0" rIns="0" bIns="0" rtlCol="0">
            <a:noAutofit/>
          </a:bodyPr>
          <a:lstStyle>
            <a:lvl1pPr marL="0" indent="0" algn="l" rtl="0">
              <a:lnSpc>
                <a:spcPct val="80000"/>
              </a:lnSpc>
              <a:spcBef>
                <a:spcPts val="0"/>
              </a:spcBef>
              <a:buNone/>
              <a:defRPr sz="8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it-IT" noProof="0" dirty="0" smtClean="0"/>
              <a:t>[Società]</a:t>
            </a:r>
            <a:endParaRPr lang="it-IT" noProof="0" dirty="0"/>
          </a:p>
        </p:txBody>
      </p:sp>
      <p:sp>
        <p:nvSpPr>
          <p:cNvPr id="202" name="Segnaposto testo 31"/>
          <p:cNvSpPr>
            <a:spLocks noGrp="1"/>
          </p:cNvSpPr>
          <p:nvPr>
            <p:ph type="body" sz="quarter" idx="118" hasCustomPrompt="1"/>
          </p:nvPr>
        </p:nvSpPr>
        <p:spPr>
          <a:xfrm>
            <a:off x="914400" y="8979877"/>
            <a:ext cx="2743200" cy="128016"/>
          </a:xfrm>
        </p:spPr>
        <p:txBody>
          <a:bodyPr lIns="0" tIns="0" rIns="0" bIns="0" rtlCol="0">
            <a:noAutofit/>
          </a:bodyPr>
          <a:lstStyle>
            <a:lvl1pPr marL="0" indent="0" algn="l" rtl="0">
              <a:lnSpc>
                <a:spcPct val="80000"/>
              </a:lnSpc>
              <a:spcBef>
                <a:spcPts val="0"/>
              </a:spcBef>
              <a:buNone/>
              <a:defRPr sz="800"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it-IT" noProof="0" dirty="0" smtClean="0"/>
              <a:t>[Via e numero civico, CAP e città]</a:t>
            </a:r>
            <a:endParaRPr lang="it-IT" noProof="0" dirty="0"/>
          </a:p>
        </p:txBody>
      </p:sp>
      <p:sp>
        <p:nvSpPr>
          <p:cNvPr id="203" name="Segnaposto testo 23"/>
          <p:cNvSpPr>
            <a:spLocks noGrp="1"/>
          </p:cNvSpPr>
          <p:nvPr>
            <p:ph type="body" sz="quarter" idx="119" hasCustomPrompt="1"/>
          </p:nvPr>
        </p:nvSpPr>
        <p:spPr>
          <a:xfrm>
            <a:off x="914398" y="9224748"/>
            <a:ext cx="228602" cy="120514"/>
          </a:xfrm>
        </p:spPr>
        <p:txBody>
          <a:bodyPr lIns="0" tIns="0" rIns="0" bIns="0" rtlCol="0" anchor="ctr">
            <a:noAutofit/>
          </a:bodyPr>
          <a:lstStyle>
            <a:lvl1pPr marL="0" indent="0" algn="l" rtl="0">
              <a:lnSpc>
                <a:spcPct val="80000"/>
              </a:lnSpc>
              <a:spcBef>
                <a:spcPts val="0"/>
              </a:spcBef>
              <a:buNone/>
              <a:defRPr sz="65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TEL |</a:t>
            </a:r>
            <a:endParaRPr lang="it-IT" noProof="0" dirty="0"/>
          </a:p>
        </p:txBody>
      </p:sp>
      <p:sp>
        <p:nvSpPr>
          <p:cNvPr id="204" name="Segnaposto testo 23"/>
          <p:cNvSpPr>
            <a:spLocks noGrp="1"/>
          </p:cNvSpPr>
          <p:nvPr>
            <p:ph type="body" sz="quarter" idx="120" hasCustomPrompt="1"/>
          </p:nvPr>
        </p:nvSpPr>
        <p:spPr>
          <a:xfrm>
            <a:off x="1154540" y="9213208"/>
            <a:ext cx="664169" cy="132054"/>
          </a:xfrm>
        </p:spPr>
        <p:txBody>
          <a:bodyPr lIns="0" tIns="0" rIns="0" bIns="0" rtlCol="0" anchor="ctr">
            <a:noAutofit/>
          </a:bodyPr>
          <a:lstStyle>
            <a:lvl1pPr marL="0" indent="0" algn="l" rtl="0">
              <a:lnSpc>
                <a:spcPct val="80000"/>
              </a:lnSpc>
              <a:spcBef>
                <a:spcPts val="0"/>
              </a:spcBef>
              <a:buNone/>
              <a:defRPr sz="8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[Numero tel.]</a:t>
            </a:r>
            <a:endParaRPr lang="it-IT" noProof="0" dirty="0"/>
          </a:p>
        </p:txBody>
      </p:sp>
      <p:sp>
        <p:nvSpPr>
          <p:cNvPr id="205" name="Segnaposto testo 23"/>
          <p:cNvSpPr>
            <a:spLocks noGrp="1"/>
          </p:cNvSpPr>
          <p:nvPr>
            <p:ph type="body" sz="quarter" idx="121" hasCustomPrompt="1"/>
          </p:nvPr>
        </p:nvSpPr>
        <p:spPr>
          <a:xfrm>
            <a:off x="1835296" y="9224748"/>
            <a:ext cx="858668" cy="120514"/>
          </a:xfrm>
        </p:spPr>
        <p:txBody>
          <a:bodyPr lIns="0" tIns="0" rIns="0" bIns="0" rtlCol="0" anchor="ctr">
            <a:noAutofit/>
          </a:bodyPr>
          <a:lstStyle>
            <a:lvl1pPr marL="0" indent="0" algn="l" rtl="0">
              <a:lnSpc>
                <a:spcPct val="80000"/>
              </a:lnSpc>
              <a:spcBef>
                <a:spcPts val="0"/>
              </a:spcBef>
              <a:buNone/>
              <a:defRPr sz="65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POSTA ELETTRONICA |</a:t>
            </a:r>
            <a:endParaRPr lang="it-IT" noProof="0" dirty="0"/>
          </a:p>
        </p:txBody>
      </p:sp>
      <p:sp>
        <p:nvSpPr>
          <p:cNvPr id="206" name="Segnaposto testo 23"/>
          <p:cNvSpPr>
            <a:spLocks noGrp="1"/>
          </p:cNvSpPr>
          <p:nvPr>
            <p:ph type="body" sz="quarter" idx="122" hasCustomPrompt="1"/>
          </p:nvPr>
        </p:nvSpPr>
        <p:spPr>
          <a:xfrm>
            <a:off x="2718958" y="9220200"/>
            <a:ext cx="938641" cy="118102"/>
          </a:xfrm>
        </p:spPr>
        <p:txBody>
          <a:bodyPr lIns="0" tIns="0" rIns="0" bIns="0" rtlCol="0" anchor="ctr">
            <a:noAutofit/>
          </a:bodyPr>
          <a:lstStyle>
            <a:lvl1pPr marL="0" indent="0" algn="l" rtl="0">
              <a:lnSpc>
                <a:spcPct val="80000"/>
              </a:lnSpc>
              <a:spcBef>
                <a:spcPts val="0"/>
              </a:spcBef>
              <a:buNone/>
              <a:defRPr sz="8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[Posta elettronica]</a:t>
            </a:r>
            <a:endParaRPr lang="it-IT" noProof="0" dirty="0"/>
          </a:p>
        </p:txBody>
      </p:sp>
      <p:sp>
        <p:nvSpPr>
          <p:cNvPr id="207" name="Segnaposto testo 27"/>
          <p:cNvSpPr>
            <a:spLocks noGrp="1"/>
          </p:cNvSpPr>
          <p:nvPr>
            <p:ph type="body" sz="quarter" idx="123" hasCustomPrompt="1"/>
          </p:nvPr>
        </p:nvSpPr>
        <p:spPr>
          <a:xfrm>
            <a:off x="914400" y="9351032"/>
            <a:ext cx="245186" cy="102310"/>
          </a:xfrm>
        </p:spPr>
        <p:txBody>
          <a:bodyPr lIns="0" tIns="0" rIns="0" bIns="0" rtlCol="0" anchor="ctr">
            <a:noAutofit/>
          </a:bodyPr>
          <a:lstStyle>
            <a:lvl1pPr marL="0" indent="0" algn="l" rtl="0">
              <a:lnSpc>
                <a:spcPct val="80000"/>
              </a:lnSpc>
              <a:spcBef>
                <a:spcPts val="0"/>
              </a:spcBef>
              <a:buFontTx/>
              <a:buNone/>
              <a:defRPr sz="65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it-IT" noProof="0" dirty="0" smtClean="0"/>
              <a:t>WEB |</a:t>
            </a:r>
            <a:endParaRPr lang="it-IT" noProof="0" dirty="0"/>
          </a:p>
        </p:txBody>
      </p:sp>
      <p:sp>
        <p:nvSpPr>
          <p:cNvPr id="208" name="Segnaposto testo 27"/>
          <p:cNvSpPr>
            <a:spLocks noGrp="1"/>
          </p:cNvSpPr>
          <p:nvPr>
            <p:ph type="body" sz="quarter" idx="124" hasCustomPrompt="1"/>
          </p:nvPr>
        </p:nvSpPr>
        <p:spPr>
          <a:xfrm>
            <a:off x="1184580" y="9345262"/>
            <a:ext cx="2473020" cy="108080"/>
          </a:xfrm>
        </p:spPr>
        <p:txBody>
          <a:bodyPr lIns="0" tIns="0" rIns="0" bIns="0" rtlCol="0" anchor="ctr">
            <a:noAutofit/>
          </a:bodyPr>
          <a:lstStyle>
            <a:lvl1pPr marL="0" indent="0" algn="l" rtl="0">
              <a:lnSpc>
                <a:spcPct val="80000"/>
              </a:lnSpc>
              <a:spcBef>
                <a:spcPts val="0"/>
              </a:spcBef>
              <a:buFontTx/>
              <a:buNone/>
              <a:defRPr sz="8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it-IT" noProof="0" dirty="0" smtClean="0"/>
              <a:t>[Indirizzo Web]</a:t>
            </a:r>
            <a:endParaRPr lang="it-IT" noProof="0" dirty="0"/>
          </a:p>
        </p:txBody>
      </p:sp>
      <p:sp>
        <p:nvSpPr>
          <p:cNvPr id="209" name="Segnaposto testo 19"/>
          <p:cNvSpPr>
            <a:spLocks noGrp="1"/>
          </p:cNvSpPr>
          <p:nvPr>
            <p:ph type="body" sz="quarter" idx="125" hasCustomPrompt="1"/>
          </p:nvPr>
        </p:nvSpPr>
        <p:spPr>
          <a:xfrm>
            <a:off x="4114800" y="652230"/>
            <a:ext cx="1901536" cy="147763"/>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it-IT" noProof="0" dirty="0" smtClean="0"/>
              <a:t>[Nome]</a:t>
            </a:r>
            <a:endParaRPr lang="it-IT" noProof="0" dirty="0"/>
          </a:p>
        </p:txBody>
      </p:sp>
      <p:sp>
        <p:nvSpPr>
          <p:cNvPr id="210" name="Segnaposto testo 21"/>
          <p:cNvSpPr>
            <a:spLocks noGrp="1"/>
          </p:cNvSpPr>
          <p:nvPr>
            <p:ph type="body" sz="quarter" idx="126" hasCustomPrompt="1"/>
          </p:nvPr>
        </p:nvSpPr>
        <p:spPr>
          <a:xfrm>
            <a:off x="4114800" y="816430"/>
            <a:ext cx="1901536" cy="134645"/>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it-IT" noProof="0" dirty="0" smtClean="0"/>
              <a:t>[Titolo]</a:t>
            </a:r>
            <a:endParaRPr lang="it-IT" noProof="0" dirty="0"/>
          </a:p>
        </p:txBody>
      </p:sp>
      <p:sp>
        <p:nvSpPr>
          <p:cNvPr id="211" name="Segnaposto testo 31"/>
          <p:cNvSpPr>
            <a:spLocks noGrp="1"/>
          </p:cNvSpPr>
          <p:nvPr>
            <p:ph type="body" sz="quarter" idx="127" hasCustomPrompt="1"/>
          </p:nvPr>
        </p:nvSpPr>
        <p:spPr>
          <a:xfrm>
            <a:off x="4114800" y="1524409"/>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it-IT" noProof="0" dirty="0" smtClean="0"/>
              <a:t>[Società]</a:t>
            </a:r>
            <a:endParaRPr lang="it-IT" noProof="0" dirty="0"/>
          </a:p>
        </p:txBody>
      </p:sp>
      <p:sp>
        <p:nvSpPr>
          <p:cNvPr id="212" name="Segnaposto testo 31"/>
          <p:cNvSpPr>
            <a:spLocks noGrp="1"/>
          </p:cNvSpPr>
          <p:nvPr>
            <p:ph type="body" sz="quarter" idx="128" hasCustomPrompt="1"/>
          </p:nvPr>
        </p:nvSpPr>
        <p:spPr>
          <a:xfrm>
            <a:off x="4114800" y="1666459"/>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it-IT" noProof="0" dirty="0" smtClean="0"/>
              <a:t>[Via e numero civico, CAP e città]</a:t>
            </a:r>
            <a:endParaRPr lang="it-IT" noProof="0" dirty="0"/>
          </a:p>
        </p:txBody>
      </p:sp>
      <p:sp>
        <p:nvSpPr>
          <p:cNvPr id="213" name="Segnaposto testo 23"/>
          <p:cNvSpPr>
            <a:spLocks noGrp="1"/>
          </p:cNvSpPr>
          <p:nvPr>
            <p:ph type="body" sz="quarter" idx="129" hasCustomPrompt="1"/>
          </p:nvPr>
        </p:nvSpPr>
        <p:spPr>
          <a:xfrm>
            <a:off x="4114797" y="1911330"/>
            <a:ext cx="233467" cy="112023"/>
          </a:xfrm>
        </p:spPr>
        <p:txBody>
          <a:bodyPr lIns="0" tIns="0" rIns="0" bIns="0" rtlCol="0" anchor="ctr">
            <a:noAutofit/>
          </a:bodyPr>
          <a:lstStyle>
            <a:lvl1pPr marL="0" indent="0" algn="l" rtl="0">
              <a:lnSpc>
                <a:spcPct val="80000"/>
              </a:lnSpc>
              <a:spcBef>
                <a:spcPts val="0"/>
              </a:spcBef>
              <a:buNone/>
              <a:defRPr sz="65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TEL |</a:t>
            </a:r>
            <a:endParaRPr lang="it-IT" noProof="0" dirty="0"/>
          </a:p>
        </p:txBody>
      </p:sp>
      <p:sp>
        <p:nvSpPr>
          <p:cNvPr id="214" name="Segnaposto testo 23"/>
          <p:cNvSpPr>
            <a:spLocks noGrp="1"/>
          </p:cNvSpPr>
          <p:nvPr>
            <p:ph type="body" sz="quarter" idx="130" hasCustomPrompt="1"/>
          </p:nvPr>
        </p:nvSpPr>
        <p:spPr>
          <a:xfrm>
            <a:off x="4354939" y="1899790"/>
            <a:ext cx="659188" cy="121386"/>
          </a:xfrm>
        </p:spPr>
        <p:txBody>
          <a:bodyPr lIns="0" tIns="0" rIns="0" bIns="0" rtlCol="0" anchor="ctr">
            <a:noAutofit/>
          </a:bodyPr>
          <a:lstStyle>
            <a:lvl1pPr marL="0" indent="0" algn="l" rtl="0">
              <a:lnSpc>
                <a:spcPct val="80000"/>
              </a:lnSpc>
              <a:spcBef>
                <a:spcPts val="0"/>
              </a:spcBef>
              <a:buNone/>
              <a:defRPr sz="8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[Numero tel.]</a:t>
            </a:r>
            <a:endParaRPr lang="it-IT" noProof="0" dirty="0"/>
          </a:p>
        </p:txBody>
      </p:sp>
      <p:sp>
        <p:nvSpPr>
          <p:cNvPr id="215" name="Segnaposto testo 23"/>
          <p:cNvSpPr>
            <a:spLocks noGrp="1"/>
          </p:cNvSpPr>
          <p:nvPr>
            <p:ph type="body" sz="quarter" idx="131" hasCustomPrompt="1"/>
          </p:nvPr>
        </p:nvSpPr>
        <p:spPr>
          <a:xfrm>
            <a:off x="5024155" y="1911330"/>
            <a:ext cx="919445" cy="109846"/>
          </a:xfrm>
        </p:spPr>
        <p:txBody>
          <a:bodyPr lIns="0" tIns="0" rIns="0" bIns="0" rtlCol="0" anchor="ctr">
            <a:noAutofit/>
          </a:bodyPr>
          <a:lstStyle>
            <a:lvl1pPr marL="0" indent="0" algn="l" rtl="0">
              <a:lnSpc>
                <a:spcPct val="80000"/>
              </a:lnSpc>
              <a:spcBef>
                <a:spcPts val="0"/>
              </a:spcBef>
              <a:buNone/>
              <a:defRPr sz="65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POSTA ELETTRONICA |</a:t>
            </a:r>
            <a:endParaRPr lang="it-IT" noProof="0" dirty="0"/>
          </a:p>
        </p:txBody>
      </p:sp>
      <p:sp>
        <p:nvSpPr>
          <p:cNvPr id="216" name="Segnaposto testo 23"/>
          <p:cNvSpPr>
            <a:spLocks noGrp="1"/>
          </p:cNvSpPr>
          <p:nvPr>
            <p:ph type="body" sz="quarter" idx="132" hasCustomPrompt="1"/>
          </p:nvPr>
        </p:nvSpPr>
        <p:spPr>
          <a:xfrm>
            <a:off x="5955140" y="1899788"/>
            <a:ext cx="902860" cy="121387"/>
          </a:xfrm>
        </p:spPr>
        <p:txBody>
          <a:bodyPr lIns="0" tIns="0" rIns="0" bIns="0" rtlCol="0" anchor="ctr">
            <a:noAutofit/>
          </a:bodyPr>
          <a:lstStyle>
            <a:lvl1pPr marL="0" indent="0" algn="l" rtl="0">
              <a:lnSpc>
                <a:spcPct val="80000"/>
              </a:lnSpc>
              <a:spcBef>
                <a:spcPts val="0"/>
              </a:spcBef>
              <a:buNone/>
              <a:defRPr sz="8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[Posta elettronica]</a:t>
            </a:r>
            <a:endParaRPr lang="it-IT" noProof="0" dirty="0"/>
          </a:p>
        </p:txBody>
      </p:sp>
      <p:sp>
        <p:nvSpPr>
          <p:cNvPr id="217" name="Segnaposto testo 27"/>
          <p:cNvSpPr>
            <a:spLocks noGrp="1"/>
          </p:cNvSpPr>
          <p:nvPr>
            <p:ph type="body" sz="quarter" idx="133" hasCustomPrompt="1"/>
          </p:nvPr>
        </p:nvSpPr>
        <p:spPr>
          <a:xfrm>
            <a:off x="4114800" y="2028022"/>
            <a:ext cx="245186" cy="92082"/>
          </a:xfrm>
        </p:spPr>
        <p:txBody>
          <a:bodyPr lIns="0" tIns="0" rIns="0" bIns="0" rtlCol="0" anchor="ctr">
            <a:noAutofit/>
          </a:bodyPr>
          <a:lstStyle>
            <a:lvl1pPr marL="0" indent="0" algn="l" rtl="0">
              <a:lnSpc>
                <a:spcPct val="80000"/>
              </a:lnSpc>
              <a:spcBef>
                <a:spcPts val="0"/>
              </a:spcBef>
              <a:buFontTx/>
              <a:buNone/>
              <a:defRPr sz="65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it-IT" noProof="0" dirty="0" smtClean="0"/>
              <a:t>WEB |</a:t>
            </a:r>
            <a:endParaRPr lang="it-IT" noProof="0" dirty="0"/>
          </a:p>
        </p:txBody>
      </p:sp>
      <p:sp>
        <p:nvSpPr>
          <p:cNvPr id="218" name="Segnaposto testo 27"/>
          <p:cNvSpPr>
            <a:spLocks noGrp="1"/>
          </p:cNvSpPr>
          <p:nvPr>
            <p:ph type="body" sz="quarter" idx="134" hasCustomPrompt="1"/>
          </p:nvPr>
        </p:nvSpPr>
        <p:spPr>
          <a:xfrm>
            <a:off x="4384980" y="2021175"/>
            <a:ext cx="2473020" cy="98928"/>
          </a:xfrm>
        </p:spPr>
        <p:txBody>
          <a:bodyPr lIns="0" tIns="0" rIns="0" bIns="0" rtlCol="0" anchor="ctr">
            <a:noAutofit/>
          </a:bodyPr>
          <a:lstStyle>
            <a:lvl1pPr marL="0" indent="0" algn="l" rtl="0">
              <a:lnSpc>
                <a:spcPct val="80000"/>
              </a:lnSpc>
              <a:spcBef>
                <a:spcPts val="0"/>
              </a:spcBef>
              <a:buFontTx/>
              <a:buNone/>
              <a:defRPr sz="8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it-IT" noProof="0" dirty="0" smtClean="0"/>
              <a:t>[Indirizzo Web]</a:t>
            </a:r>
            <a:endParaRPr lang="it-IT" noProof="0" dirty="0"/>
          </a:p>
        </p:txBody>
      </p:sp>
      <p:sp>
        <p:nvSpPr>
          <p:cNvPr id="219" name="Segnaposto testo 19"/>
          <p:cNvSpPr>
            <a:spLocks noGrp="1"/>
          </p:cNvSpPr>
          <p:nvPr>
            <p:ph type="body" sz="quarter" idx="135" hasCustomPrompt="1"/>
          </p:nvPr>
        </p:nvSpPr>
        <p:spPr>
          <a:xfrm>
            <a:off x="4114800" y="2484248"/>
            <a:ext cx="1901536" cy="154391"/>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it-IT" noProof="0" dirty="0" smtClean="0"/>
              <a:t>[Nome]</a:t>
            </a:r>
            <a:endParaRPr lang="it-IT" noProof="0" dirty="0"/>
          </a:p>
        </p:txBody>
      </p:sp>
      <p:sp>
        <p:nvSpPr>
          <p:cNvPr id="220" name="Segnaposto testo 21"/>
          <p:cNvSpPr>
            <a:spLocks noGrp="1"/>
          </p:cNvSpPr>
          <p:nvPr>
            <p:ph type="body" sz="quarter" idx="136" hasCustomPrompt="1"/>
          </p:nvPr>
        </p:nvSpPr>
        <p:spPr>
          <a:xfrm>
            <a:off x="4114800" y="2655077"/>
            <a:ext cx="1901536" cy="128016"/>
          </a:xfrm>
        </p:spPr>
        <p:txBody>
          <a:bodyPr lIns="0" tIns="0" rIns="0" bIns="0" rtlCol="0" anchor="ctr">
            <a:noAutofit/>
          </a:bodyPr>
          <a:lstStyle>
            <a:lvl1pPr marL="0" indent="0" algn="l" rtl="0">
              <a:lnSpc>
                <a:spcPct val="80000"/>
              </a:lnSpc>
              <a:spcBef>
                <a:spcPts val="0"/>
              </a:spcBef>
              <a:buNone/>
              <a:defRPr sz="8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it-IT" noProof="0" dirty="0" smtClean="0"/>
              <a:t>[Titolo]</a:t>
            </a:r>
            <a:endParaRPr lang="it-IT" noProof="0" dirty="0"/>
          </a:p>
        </p:txBody>
      </p:sp>
      <p:sp>
        <p:nvSpPr>
          <p:cNvPr id="221" name="Segnaposto testo 31"/>
          <p:cNvSpPr>
            <a:spLocks noGrp="1"/>
          </p:cNvSpPr>
          <p:nvPr>
            <p:ph type="body" sz="quarter" idx="137" hasCustomPrompt="1"/>
          </p:nvPr>
        </p:nvSpPr>
        <p:spPr>
          <a:xfrm>
            <a:off x="4114800" y="3356427"/>
            <a:ext cx="2743200" cy="128016"/>
          </a:xfrm>
        </p:spPr>
        <p:txBody>
          <a:bodyPr lIns="0" tIns="0" rIns="0" bIns="0" rtlCol="0">
            <a:noAutofit/>
          </a:bodyPr>
          <a:lstStyle>
            <a:lvl1pPr marL="0" indent="0" algn="l" rtl="0">
              <a:lnSpc>
                <a:spcPct val="80000"/>
              </a:lnSpc>
              <a:spcBef>
                <a:spcPts val="0"/>
              </a:spcBef>
              <a:buNone/>
              <a:defRPr sz="800" b="1" baseline="0">
                <a:solidFill>
                  <a:schemeClr val="tx1">
                    <a:lumMod val="65000"/>
                    <a:lumOff val="35000"/>
                  </a:schemeClr>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it-IT" noProof="0" dirty="0" smtClean="0"/>
              <a:t>[Società]</a:t>
            </a:r>
            <a:endParaRPr lang="it-IT" noProof="0" dirty="0"/>
          </a:p>
        </p:txBody>
      </p:sp>
      <p:sp>
        <p:nvSpPr>
          <p:cNvPr id="222" name="Segnaposto testo 31"/>
          <p:cNvSpPr>
            <a:spLocks noGrp="1"/>
          </p:cNvSpPr>
          <p:nvPr>
            <p:ph type="body" sz="quarter" idx="138" hasCustomPrompt="1"/>
          </p:nvPr>
        </p:nvSpPr>
        <p:spPr>
          <a:xfrm>
            <a:off x="4114800" y="3498477"/>
            <a:ext cx="2743200" cy="128016"/>
          </a:xfrm>
        </p:spPr>
        <p:txBody>
          <a:bodyPr lIns="0" tIns="0" rIns="0" bIns="0" rtlCol="0">
            <a:noAutofit/>
          </a:bodyPr>
          <a:lstStyle>
            <a:lvl1pPr marL="0" indent="0" algn="l" rtl="0">
              <a:lnSpc>
                <a:spcPct val="80000"/>
              </a:lnSpc>
              <a:spcBef>
                <a:spcPts val="0"/>
              </a:spcBef>
              <a:buNone/>
              <a:defRPr sz="800">
                <a:solidFill>
                  <a:schemeClr val="tx1">
                    <a:lumMod val="65000"/>
                    <a:lumOff val="35000"/>
                  </a:schemeClr>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it-IT" noProof="0" dirty="0" smtClean="0"/>
              <a:t>[Via e numero civico, CAP e città]</a:t>
            </a:r>
            <a:endParaRPr lang="it-IT" noProof="0" dirty="0"/>
          </a:p>
        </p:txBody>
      </p:sp>
      <p:sp>
        <p:nvSpPr>
          <p:cNvPr id="223" name="Segnaposto testo 23"/>
          <p:cNvSpPr>
            <a:spLocks noGrp="1"/>
          </p:cNvSpPr>
          <p:nvPr>
            <p:ph type="body" sz="quarter" idx="139" hasCustomPrompt="1"/>
          </p:nvPr>
        </p:nvSpPr>
        <p:spPr>
          <a:xfrm>
            <a:off x="4114798" y="3743347"/>
            <a:ext cx="240141" cy="123647"/>
          </a:xfrm>
        </p:spPr>
        <p:txBody>
          <a:bodyPr lIns="0" tIns="0" rIns="0" bIns="0" rtlCol="0" anchor="ctr">
            <a:noAutofit/>
          </a:bodyPr>
          <a:lstStyle>
            <a:lvl1pPr marL="0" indent="0" algn="l" rtl="0">
              <a:lnSpc>
                <a:spcPct val="80000"/>
              </a:lnSpc>
              <a:spcBef>
                <a:spcPts val="0"/>
              </a:spcBef>
              <a:buNone/>
              <a:defRPr sz="65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TEL |</a:t>
            </a:r>
            <a:endParaRPr lang="it-IT" noProof="0" dirty="0"/>
          </a:p>
        </p:txBody>
      </p:sp>
      <p:sp>
        <p:nvSpPr>
          <p:cNvPr id="224" name="Segnaposto testo 23"/>
          <p:cNvSpPr>
            <a:spLocks noGrp="1"/>
          </p:cNvSpPr>
          <p:nvPr>
            <p:ph type="body" sz="quarter" idx="140" hasCustomPrompt="1"/>
          </p:nvPr>
        </p:nvSpPr>
        <p:spPr>
          <a:xfrm>
            <a:off x="4354940" y="3731807"/>
            <a:ext cx="655761" cy="130187"/>
          </a:xfrm>
        </p:spPr>
        <p:txBody>
          <a:bodyPr lIns="0" tIns="0" rIns="0" bIns="0" rtlCol="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8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[Numero tel.]</a:t>
            </a:r>
            <a:endParaRPr lang="it-IT" noProof="0" dirty="0"/>
          </a:p>
        </p:txBody>
      </p:sp>
      <p:sp>
        <p:nvSpPr>
          <p:cNvPr id="225" name="Segnaposto testo 23"/>
          <p:cNvSpPr>
            <a:spLocks noGrp="1"/>
          </p:cNvSpPr>
          <p:nvPr>
            <p:ph type="body" sz="quarter" idx="141" hasCustomPrompt="1"/>
          </p:nvPr>
        </p:nvSpPr>
        <p:spPr>
          <a:xfrm>
            <a:off x="5010701" y="3743349"/>
            <a:ext cx="944439" cy="116005"/>
          </a:xfrm>
        </p:spPr>
        <p:txBody>
          <a:bodyPr lIns="0" tIns="0" rIns="0" bIns="0" rtlCol="0" anchor="ctr">
            <a:noAutofit/>
          </a:bodyPr>
          <a:lstStyle>
            <a:lvl1pPr marL="0" indent="0" algn="l" rtl="0">
              <a:lnSpc>
                <a:spcPct val="80000"/>
              </a:lnSpc>
              <a:spcBef>
                <a:spcPts val="0"/>
              </a:spcBef>
              <a:buNone/>
              <a:defRPr sz="65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POSTA ELETTRONICA |</a:t>
            </a:r>
            <a:endParaRPr lang="it-IT" noProof="0" dirty="0"/>
          </a:p>
        </p:txBody>
      </p:sp>
      <p:sp>
        <p:nvSpPr>
          <p:cNvPr id="226" name="Segnaposto testo 23"/>
          <p:cNvSpPr>
            <a:spLocks noGrp="1"/>
          </p:cNvSpPr>
          <p:nvPr>
            <p:ph type="body" sz="quarter" idx="142" hasCustomPrompt="1"/>
          </p:nvPr>
        </p:nvSpPr>
        <p:spPr>
          <a:xfrm>
            <a:off x="5968594" y="3731807"/>
            <a:ext cx="889406" cy="130187"/>
          </a:xfrm>
        </p:spPr>
        <p:txBody>
          <a:bodyPr lIns="0" tIns="0" rIns="0" bIns="0" rtlCol="0" anchor="ctr">
            <a:noAutofit/>
          </a:bodyPr>
          <a:lstStyle>
            <a:lvl1pPr marL="0" indent="0" algn="l" rtl="0">
              <a:lnSpc>
                <a:spcPct val="80000"/>
              </a:lnSpc>
              <a:spcBef>
                <a:spcPts val="0"/>
              </a:spcBef>
              <a:buNone/>
              <a:defRPr sz="8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[Posta elettronica]</a:t>
            </a:r>
            <a:endParaRPr lang="it-IT" noProof="0" dirty="0"/>
          </a:p>
        </p:txBody>
      </p:sp>
      <p:sp>
        <p:nvSpPr>
          <p:cNvPr id="227" name="Segnaposto testo 27"/>
          <p:cNvSpPr>
            <a:spLocks noGrp="1"/>
          </p:cNvSpPr>
          <p:nvPr>
            <p:ph type="body" sz="quarter" idx="143" hasCustomPrompt="1"/>
          </p:nvPr>
        </p:nvSpPr>
        <p:spPr>
          <a:xfrm>
            <a:off x="4114800" y="3869632"/>
            <a:ext cx="245186" cy="109216"/>
          </a:xfrm>
        </p:spPr>
        <p:txBody>
          <a:bodyPr lIns="0" tIns="0" rIns="0" bIns="0" rtlCol="0" anchor="ctr">
            <a:noAutofit/>
          </a:bodyPr>
          <a:lstStyle>
            <a:lvl1pPr marL="0" indent="0" algn="l" rtl="0">
              <a:lnSpc>
                <a:spcPct val="80000"/>
              </a:lnSpc>
              <a:spcBef>
                <a:spcPts val="0"/>
              </a:spcBef>
              <a:buFontTx/>
              <a:buNone/>
              <a:defRPr sz="65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it-IT" noProof="0" dirty="0" smtClean="0"/>
              <a:t>WEB |</a:t>
            </a:r>
            <a:endParaRPr lang="it-IT" noProof="0" dirty="0"/>
          </a:p>
        </p:txBody>
      </p:sp>
      <p:sp>
        <p:nvSpPr>
          <p:cNvPr id="228" name="Segnaposto testo 27"/>
          <p:cNvSpPr>
            <a:spLocks noGrp="1"/>
          </p:cNvSpPr>
          <p:nvPr>
            <p:ph type="body" sz="quarter" idx="144" hasCustomPrompt="1"/>
          </p:nvPr>
        </p:nvSpPr>
        <p:spPr>
          <a:xfrm>
            <a:off x="4384980" y="3863862"/>
            <a:ext cx="2473020" cy="114987"/>
          </a:xfrm>
        </p:spPr>
        <p:txBody>
          <a:bodyPr lIns="0" tIns="0" rIns="0" bIns="0" rtlCol="0" anchor="ctr">
            <a:noAutofit/>
          </a:bodyPr>
          <a:lstStyle>
            <a:lvl1pPr marL="0" indent="0" algn="l" rtl="0">
              <a:lnSpc>
                <a:spcPct val="80000"/>
              </a:lnSpc>
              <a:spcBef>
                <a:spcPts val="0"/>
              </a:spcBef>
              <a:buFontTx/>
              <a:buNone/>
              <a:defRPr sz="8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it-IT" noProof="0" dirty="0" smtClean="0"/>
              <a:t>[Indirizzo Web]</a:t>
            </a:r>
            <a:endParaRPr lang="it-IT" noProof="0" dirty="0"/>
          </a:p>
        </p:txBody>
      </p:sp>
      <p:sp>
        <p:nvSpPr>
          <p:cNvPr id="229" name="Segnaposto testo 19"/>
          <p:cNvSpPr>
            <a:spLocks noGrp="1"/>
          </p:cNvSpPr>
          <p:nvPr>
            <p:ph type="body" sz="quarter" idx="145" hasCustomPrompt="1"/>
          </p:nvPr>
        </p:nvSpPr>
        <p:spPr>
          <a:xfrm>
            <a:off x="4114800" y="4309132"/>
            <a:ext cx="1901536" cy="161019"/>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it-IT" noProof="0" dirty="0" smtClean="0"/>
              <a:t>[Nome]</a:t>
            </a:r>
            <a:endParaRPr lang="it-IT" noProof="0" dirty="0"/>
          </a:p>
        </p:txBody>
      </p:sp>
      <p:sp>
        <p:nvSpPr>
          <p:cNvPr id="230" name="Segnaposto testo 21"/>
          <p:cNvSpPr>
            <a:spLocks noGrp="1"/>
          </p:cNvSpPr>
          <p:nvPr>
            <p:ph type="body" sz="quarter" idx="146" hasCustomPrompt="1"/>
          </p:nvPr>
        </p:nvSpPr>
        <p:spPr>
          <a:xfrm>
            <a:off x="4114800" y="4479961"/>
            <a:ext cx="1901536" cy="128016"/>
          </a:xfrm>
        </p:spPr>
        <p:txBody>
          <a:bodyPr lIns="0" tIns="0" rIns="0" bIns="0" rtlCol="0" anchor="ctr">
            <a:noAutofit/>
          </a:bodyPr>
          <a:lstStyle>
            <a:lvl1pPr marL="0" indent="0" algn="l" rtl="0">
              <a:lnSpc>
                <a:spcPct val="80000"/>
              </a:lnSpc>
              <a:spcBef>
                <a:spcPts val="0"/>
              </a:spcBef>
              <a:buNone/>
              <a:defRPr sz="8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it-IT" noProof="0" dirty="0" smtClean="0"/>
              <a:t>[Titolo]</a:t>
            </a:r>
            <a:endParaRPr lang="it-IT" noProof="0" dirty="0"/>
          </a:p>
        </p:txBody>
      </p:sp>
      <p:sp>
        <p:nvSpPr>
          <p:cNvPr id="231" name="Segnaposto testo 31"/>
          <p:cNvSpPr>
            <a:spLocks noGrp="1"/>
          </p:cNvSpPr>
          <p:nvPr>
            <p:ph type="body" sz="quarter" idx="147" hasCustomPrompt="1"/>
          </p:nvPr>
        </p:nvSpPr>
        <p:spPr>
          <a:xfrm>
            <a:off x="4114800" y="5181311"/>
            <a:ext cx="2743200" cy="128016"/>
          </a:xfrm>
        </p:spPr>
        <p:txBody>
          <a:bodyPr lIns="0" tIns="0" rIns="0" bIns="0" rtlCol="0">
            <a:noAutofit/>
          </a:bodyPr>
          <a:lstStyle>
            <a:lvl1pPr marL="0" indent="0" algn="l" rtl="0">
              <a:lnSpc>
                <a:spcPct val="80000"/>
              </a:lnSpc>
              <a:spcBef>
                <a:spcPts val="0"/>
              </a:spcBef>
              <a:buNone/>
              <a:defRPr sz="8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it-IT" noProof="0" dirty="0" smtClean="0"/>
              <a:t>[Società]</a:t>
            </a:r>
            <a:endParaRPr lang="it-IT" noProof="0" dirty="0"/>
          </a:p>
        </p:txBody>
      </p:sp>
      <p:sp>
        <p:nvSpPr>
          <p:cNvPr id="232" name="Segnaposto testo 31"/>
          <p:cNvSpPr>
            <a:spLocks noGrp="1"/>
          </p:cNvSpPr>
          <p:nvPr>
            <p:ph type="body" sz="quarter" idx="148" hasCustomPrompt="1"/>
          </p:nvPr>
        </p:nvSpPr>
        <p:spPr>
          <a:xfrm>
            <a:off x="4114800" y="5323361"/>
            <a:ext cx="2743200" cy="128016"/>
          </a:xfrm>
        </p:spPr>
        <p:txBody>
          <a:bodyPr lIns="0" tIns="0" rIns="0" bIns="0" rtlCol="0">
            <a:noAutofit/>
          </a:bodyPr>
          <a:lstStyle>
            <a:lvl1pPr marL="0" indent="0" algn="l" rtl="0">
              <a:lnSpc>
                <a:spcPct val="80000"/>
              </a:lnSpc>
              <a:spcBef>
                <a:spcPts val="0"/>
              </a:spcBef>
              <a:buNone/>
              <a:defRPr sz="8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it-IT" noProof="0" dirty="0" smtClean="0"/>
              <a:t>[Via e numero civico, CAP e città]</a:t>
            </a:r>
            <a:endParaRPr lang="it-IT" noProof="0" dirty="0"/>
          </a:p>
        </p:txBody>
      </p:sp>
      <p:sp>
        <p:nvSpPr>
          <p:cNvPr id="233" name="Segnaposto testo 23"/>
          <p:cNvSpPr>
            <a:spLocks noGrp="1"/>
          </p:cNvSpPr>
          <p:nvPr>
            <p:ph type="body" sz="quarter" idx="149" hasCustomPrompt="1"/>
          </p:nvPr>
        </p:nvSpPr>
        <p:spPr>
          <a:xfrm>
            <a:off x="4114798" y="5568232"/>
            <a:ext cx="233466" cy="118700"/>
          </a:xfrm>
        </p:spPr>
        <p:txBody>
          <a:bodyPr lIns="0" tIns="0" rIns="0" bIns="0" rtlCol="0" anchor="ctr">
            <a:noAutofit/>
          </a:bodyPr>
          <a:lstStyle>
            <a:lvl1pPr marL="0" indent="0" algn="l" rtl="0">
              <a:lnSpc>
                <a:spcPct val="80000"/>
              </a:lnSpc>
              <a:spcBef>
                <a:spcPts val="0"/>
              </a:spcBef>
              <a:buNone/>
              <a:defRPr sz="65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TEL |</a:t>
            </a:r>
            <a:endParaRPr lang="it-IT" noProof="0" dirty="0"/>
          </a:p>
        </p:txBody>
      </p:sp>
      <p:sp>
        <p:nvSpPr>
          <p:cNvPr id="234" name="Segnaposto testo 23"/>
          <p:cNvSpPr>
            <a:spLocks noGrp="1"/>
          </p:cNvSpPr>
          <p:nvPr>
            <p:ph type="body" sz="quarter" idx="150" hasCustomPrompt="1"/>
          </p:nvPr>
        </p:nvSpPr>
        <p:spPr>
          <a:xfrm>
            <a:off x="4354940" y="5556692"/>
            <a:ext cx="690843" cy="123056"/>
          </a:xfrm>
        </p:spPr>
        <p:txBody>
          <a:bodyPr lIns="0" tIns="0" rIns="0" bIns="0" rtlCol="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8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[Numero tel.]</a:t>
            </a:r>
            <a:endParaRPr lang="it-IT" noProof="0" dirty="0"/>
          </a:p>
        </p:txBody>
      </p:sp>
      <p:sp>
        <p:nvSpPr>
          <p:cNvPr id="235" name="Segnaposto testo 23"/>
          <p:cNvSpPr>
            <a:spLocks noGrp="1"/>
          </p:cNvSpPr>
          <p:nvPr>
            <p:ph type="body" sz="quarter" idx="151" hasCustomPrompt="1"/>
          </p:nvPr>
        </p:nvSpPr>
        <p:spPr>
          <a:xfrm>
            <a:off x="5057327" y="5568232"/>
            <a:ext cx="897813" cy="118700"/>
          </a:xfrm>
        </p:spPr>
        <p:txBody>
          <a:bodyPr lIns="0" tIns="0" rIns="0" bIns="0" rtlCol="0" anchor="ctr">
            <a:noAutofit/>
          </a:bodyPr>
          <a:lstStyle>
            <a:lvl1pPr marL="0" indent="0" algn="l" rtl="0">
              <a:lnSpc>
                <a:spcPct val="80000"/>
              </a:lnSpc>
              <a:spcBef>
                <a:spcPts val="0"/>
              </a:spcBef>
              <a:buNone/>
              <a:defRPr sz="65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POSTA ELETTRONICA |</a:t>
            </a:r>
            <a:endParaRPr lang="it-IT" noProof="0" dirty="0"/>
          </a:p>
        </p:txBody>
      </p:sp>
      <p:sp>
        <p:nvSpPr>
          <p:cNvPr id="236" name="Segnaposto testo 23"/>
          <p:cNvSpPr>
            <a:spLocks noGrp="1"/>
          </p:cNvSpPr>
          <p:nvPr>
            <p:ph type="body" sz="quarter" idx="152" hasCustomPrompt="1"/>
          </p:nvPr>
        </p:nvSpPr>
        <p:spPr>
          <a:xfrm>
            <a:off x="5968594" y="5556691"/>
            <a:ext cx="889406" cy="123791"/>
          </a:xfrm>
        </p:spPr>
        <p:txBody>
          <a:bodyPr lIns="0" tIns="0" rIns="0" bIns="0" rtlCol="0" anchor="ctr">
            <a:noAutofit/>
          </a:bodyPr>
          <a:lstStyle>
            <a:lvl1pPr marL="0" indent="0" algn="l" rtl="0">
              <a:lnSpc>
                <a:spcPct val="80000"/>
              </a:lnSpc>
              <a:spcBef>
                <a:spcPts val="0"/>
              </a:spcBef>
              <a:buNone/>
              <a:defRPr sz="8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[Posta elettronica]</a:t>
            </a:r>
            <a:endParaRPr lang="it-IT" noProof="0" dirty="0"/>
          </a:p>
        </p:txBody>
      </p:sp>
      <p:sp>
        <p:nvSpPr>
          <p:cNvPr id="237" name="Segnaposto testo 27"/>
          <p:cNvSpPr>
            <a:spLocks noGrp="1"/>
          </p:cNvSpPr>
          <p:nvPr>
            <p:ph type="body" sz="quarter" idx="153" hasCustomPrompt="1"/>
          </p:nvPr>
        </p:nvSpPr>
        <p:spPr>
          <a:xfrm>
            <a:off x="4114800" y="5686708"/>
            <a:ext cx="245186" cy="107082"/>
          </a:xfrm>
        </p:spPr>
        <p:txBody>
          <a:bodyPr lIns="0" tIns="0" rIns="0" bIns="0" rtlCol="0" anchor="ctr">
            <a:noAutofit/>
          </a:bodyPr>
          <a:lstStyle>
            <a:lvl1pPr marL="0" indent="0" algn="l" rtl="0">
              <a:lnSpc>
                <a:spcPct val="80000"/>
              </a:lnSpc>
              <a:spcBef>
                <a:spcPts val="0"/>
              </a:spcBef>
              <a:buFontTx/>
              <a:buNone/>
              <a:defRPr sz="65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it-IT" noProof="0" dirty="0" smtClean="0"/>
              <a:t>WEB |</a:t>
            </a:r>
            <a:endParaRPr lang="it-IT" noProof="0" dirty="0"/>
          </a:p>
        </p:txBody>
      </p:sp>
      <p:sp>
        <p:nvSpPr>
          <p:cNvPr id="238" name="Segnaposto testo 27"/>
          <p:cNvSpPr>
            <a:spLocks noGrp="1"/>
          </p:cNvSpPr>
          <p:nvPr>
            <p:ph type="body" sz="quarter" idx="154" hasCustomPrompt="1"/>
          </p:nvPr>
        </p:nvSpPr>
        <p:spPr>
          <a:xfrm>
            <a:off x="4384980" y="5688746"/>
            <a:ext cx="2473020" cy="103500"/>
          </a:xfrm>
        </p:spPr>
        <p:txBody>
          <a:bodyPr lIns="0" tIns="0" rIns="0" bIns="0" rtlCol="0" anchor="ctr">
            <a:noAutofit/>
          </a:bodyPr>
          <a:lstStyle>
            <a:lvl1pPr marL="0" indent="0" algn="l" rtl="0">
              <a:lnSpc>
                <a:spcPct val="80000"/>
              </a:lnSpc>
              <a:spcBef>
                <a:spcPts val="0"/>
              </a:spcBef>
              <a:buFontTx/>
              <a:buNone/>
              <a:defRPr sz="8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it-IT" noProof="0" dirty="0" smtClean="0"/>
              <a:t>[Indirizzo Web]</a:t>
            </a:r>
            <a:endParaRPr lang="it-IT" noProof="0" dirty="0"/>
          </a:p>
        </p:txBody>
      </p:sp>
      <p:sp>
        <p:nvSpPr>
          <p:cNvPr id="239" name="Segnaposto testo 19"/>
          <p:cNvSpPr>
            <a:spLocks noGrp="1"/>
          </p:cNvSpPr>
          <p:nvPr>
            <p:ph type="body" sz="quarter" idx="155" hasCustomPrompt="1"/>
          </p:nvPr>
        </p:nvSpPr>
        <p:spPr>
          <a:xfrm>
            <a:off x="4114800" y="6141349"/>
            <a:ext cx="1901536" cy="156794"/>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it-IT" noProof="0" dirty="0" smtClean="0"/>
              <a:t>[Nome]</a:t>
            </a:r>
            <a:endParaRPr lang="it-IT" noProof="0" dirty="0"/>
          </a:p>
        </p:txBody>
      </p:sp>
      <p:sp>
        <p:nvSpPr>
          <p:cNvPr id="240" name="Segnaposto testo 21"/>
          <p:cNvSpPr>
            <a:spLocks noGrp="1"/>
          </p:cNvSpPr>
          <p:nvPr>
            <p:ph type="body" sz="quarter" idx="156" hasCustomPrompt="1"/>
          </p:nvPr>
        </p:nvSpPr>
        <p:spPr>
          <a:xfrm>
            <a:off x="4114800" y="6312177"/>
            <a:ext cx="1901536" cy="128016"/>
          </a:xfrm>
        </p:spPr>
        <p:txBody>
          <a:bodyPr lIns="0" tIns="0" rIns="0" bIns="0" rtlCol="0" anchor="ctr">
            <a:noAutofit/>
          </a:bodyPr>
          <a:lstStyle>
            <a:lvl1pPr marL="0" indent="0" algn="l" rtl="0">
              <a:lnSpc>
                <a:spcPct val="80000"/>
              </a:lnSpc>
              <a:spcBef>
                <a:spcPts val="0"/>
              </a:spcBef>
              <a:buNone/>
              <a:defRPr sz="8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it-IT" noProof="0" dirty="0" smtClean="0"/>
              <a:t>[Titolo]</a:t>
            </a:r>
            <a:endParaRPr lang="it-IT" noProof="0" dirty="0"/>
          </a:p>
        </p:txBody>
      </p:sp>
      <p:sp>
        <p:nvSpPr>
          <p:cNvPr id="241" name="Segnaposto testo 31"/>
          <p:cNvSpPr>
            <a:spLocks noGrp="1"/>
          </p:cNvSpPr>
          <p:nvPr>
            <p:ph type="body" sz="quarter" idx="157" hasCustomPrompt="1"/>
          </p:nvPr>
        </p:nvSpPr>
        <p:spPr>
          <a:xfrm>
            <a:off x="4114800" y="7013527"/>
            <a:ext cx="2743200" cy="128016"/>
          </a:xfrm>
        </p:spPr>
        <p:txBody>
          <a:bodyPr lIns="0" tIns="0" rIns="0" bIns="0" rtlCol="0">
            <a:noAutofit/>
          </a:bodyPr>
          <a:lstStyle>
            <a:lvl1pPr marL="0" indent="0" algn="l" rtl="0">
              <a:lnSpc>
                <a:spcPct val="80000"/>
              </a:lnSpc>
              <a:spcBef>
                <a:spcPts val="0"/>
              </a:spcBef>
              <a:buNone/>
              <a:defRPr sz="8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it-IT" noProof="0" dirty="0" smtClean="0"/>
              <a:t>[Società]</a:t>
            </a:r>
            <a:endParaRPr lang="it-IT" noProof="0" dirty="0"/>
          </a:p>
        </p:txBody>
      </p:sp>
      <p:sp>
        <p:nvSpPr>
          <p:cNvPr id="242" name="Segnaposto testo 31"/>
          <p:cNvSpPr>
            <a:spLocks noGrp="1"/>
          </p:cNvSpPr>
          <p:nvPr>
            <p:ph type="body" sz="quarter" idx="158" hasCustomPrompt="1"/>
          </p:nvPr>
        </p:nvSpPr>
        <p:spPr>
          <a:xfrm>
            <a:off x="4114800" y="7155577"/>
            <a:ext cx="2743200" cy="128016"/>
          </a:xfrm>
        </p:spPr>
        <p:txBody>
          <a:bodyPr lIns="0" tIns="0" rIns="0" bIns="0" rtlCol="0">
            <a:noAutofit/>
          </a:bodyPr>
          <a:lstStyle>
            <a:lvl1pPr marL="0" indent="0" algn="l" rtl="0">
              <a:lnSpc>
                <a:spcPct val="80000"/>
              </a:lnSpc>
              <a:spcBef>
                <a:spcPts val="0"/>
              </a:spcBef>
              <a:buNone/>
              <a:defRPr sz="8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it-IT" noProof="0" dirty="0" smtClean="0"/>
              <a:t>[Via e numero civico, CAP e città]</a:t>
            </a:r>
            <a:endParaRPr lang="it-IT" noProof="0" dirty="0"/>
          </a:p>
        </p:txBody>
      </p:sp>
      <p:sp>
        <p:nvSpPr>
          <p:cNvPr id="243" name="Segnaposto testo 23"/>
          <p:cNvSpPr>
            <a:spLocks noGrp="1"/>
          </p:cNvSpPr>
          <p:nvPr>
            <p:ph type="body" sz="quarter" idx="159" hasCustomPrompt="1"/>
          </p:nvPr>
        </p:nvSpPr>
        <p:spPr>
          <a:xfrm>
            <a:off x="4114798" y="7400448"/>
            <a:ext cx="223556" cy="120514"/>
          </a:xfrm>
        </p:spPr>
        <p:txBody>
          <a:bodyPr lIns="0" tIns="0" rIns="0" bIns="0" rtlCol="0" anchor="ctr">
            <a:noAutofit/>
          </a:bodyPr>
          <a:lstStyle>
            <a:lvl1pPr marL="0" indent="0" algn="l" rtl="0">
              <a:lnSpc>
                <a:spcPct val="80000"/>
              </a:lnSpc>
              <a:spcBef>
                <a:spcPts val="0"/>
              </a:spcBef>
              <a:buNone/>
              <a:defRPr sz="65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TEL |</a:t>
            </a:r>
            <a:endParaRPr lang="it-IT" noProof="0" dirty="0"/>
          </a:p>
        </p:txBody>
      </p:sp>
      <p:sp>
        <p:nvSpPr>
          <p:cNvPr id="244" name="Segnaposto testo 23"/>
          <p:cNvSpPr>
            <a:spLocks noGrp="1"/>
          </p:cNvSpPr>
          <p:nvPr>
            <p:ph type="body" sz="quarter" idx="160" hasCustomPrompt="1"/>
          </p:nvPr>
        </p:nvSpPr>
        <p:spPr>
          <a:xfrm>
            <a:off x="4354940" y="7388908"/>
            <a:ext cx="655761" cy="128016"/>
          </a:xfrm>
        </p:spPr>
        <p:txBody>
          <a:bodyPr lIns="0" tIns="0" rIns="0" bIns="0" rtlCol="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8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[Numero tel.]</a:t>
            </a:r>
            <a:endParaRPr lang="it-IT" noProof="0" dirty="0"/>
          </a:p>
        </p:txBody>
      </p:sp>
      <p:sp>
        <p:nvSpPr>
          <p:cNvPr id="245" name="Segnaposto testo 23"/>
          <p:cNvSpPr>
            <a:spLocks noGrp="1"/>
          </p:cNvSpPr>
          <p:nvPr>
            <p:ph type="body" sz="quarter" idx="161" hasCustomPrompt="1"/>
          </p:nvPr>
        </p:nvSpPr>
        <p:spPr>
          <a:xfrm>
            <a:off x="5040741" y="7401344"/>
            <a:ext cx="902859" cy="115580"/>
          </a:xfrm>
        </p:spPr>
        <p:txBody>
          <a:bodyPr lIns="0" tIns="0" rIns="0" bIns="0" rtlCol="0" anchor="ctr">
            <a:noAutofit/>
          </a:bodyPr>
          <a:lstStyle>
            <a:lvl1pPr marL="0" indent="0" algn="l" rtl="0">
              <a:lnSpc>
                <a:spcPct val="80000"/>
              </a:lnSpc>
              <a:spcBef>
                <a:spcPts val="0"/>
              </a:spcBef>
              <a:buNone/>
              <a:defRPr sz="65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POSTA ELETTRONICA |</a:t>
            </a:r>
            <a:endParaRPr lang="it-IT" noProof="0" dirty="0"/>
          </a:p>
        </p:txBody>
      </p:sp>
      <p:sp>
        <p:nvSpPr>
          <p:cNvPr id="246" name="Segnaposto testo 23"/>
          <p:cNvSpPr>
            <a:spLocks noGrp="1"/>
          </p:cNvSpPr>
          <p:nvPr>
            <p:ph type="body" sz="quarter" idx="162" hasCustomPrompt="1"/>
          </p:nvPr>
        </p:nvSpPr>
        <p:spPr>
          <a:xfrm>
            <a:off x="5955140" y="7388908"/>
            <a:ext cx="902860" cy="128016"/>
          </a:xfrm>
        </p:spPr>
        <p:txBody>
          <a:bodyPr lIns="0" tIns="0" rIns="0" bIns="0" rtlCol="0" anchor="ctr">
            <a:noAutofit/>
          </a:bodyPr>
          <a:lstStyle>
            <a:lvl1pPr marL="0" indent="0" algn="l" rtl="0">
              <a:lnSpc>
                <a:spcPct val="80000"/>
              </a:lnSpc>
              <a:spcBef>
                <a:spcPts val="0"/>
              </a:spcBef>
              <a:buNone/>
              <a:defRPr sz="8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[Posta elettronica]</a:t>
            </a:r>
            <a:endParaRPr lang="it-IT" noProof="0" dirty="0"/>
          </a:p>
        </p:txBody>
      </p:sp>
      <p:sp>
        <p:nvSpPr>
          <p:cNvPr id="247" name="Segnaposto testo 27"/>
          <p:cNvSpPr>
            <a:spLocks noGrp="1"/>
          </p:cNvSpPr>
          <p:nvPr>
            <p:ph type="body" sz="quarter" idx="163" hasCustomPrompt="1"/>
          </p:nvPr>
        </p:nvSpPr>
        <p:spPr>
          <a:xfrm>
            <a:off x="4114800" y="7526732"/>
            <a:ext cx="245186" cy="95236"/>
          </a:xfrm>
        </p:spPr>
        <p:txBody>
          <a:bodyPr lIns="0" tIns="0" rIns="0" bIns="0" rtlCol="0" anchor="ctr">
            <a:noAutofit/>
          </a:bodyPr>
          <a:lstStyle>
            <a:lvl1pPr marL="0" indent="0" algn="l" rtl="0">
              <a:lnSpc>
                <a:spcPct val="80000"/>
              </a:lnSpc>
              <a:spcBef>
                <a:spcPts val="0"/>
              </a:spcBef>
              <a:buFontTx/>
              <a:buNone/>
              <a:defRPr sz="65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it-IT" noProof="0" dirty="0" smtClean="0"/>
              <a:t>WEB |</a:t>
            </a:r>
            <a:endParaRPr lang="it-IT" noProof="0" dirty="0"/>
          </a:p>
        </p:txBody>
      </p:sp>
      <p:sp>
        <p:nvSpPr>
          <p:cNvPr id="248" name="Segnaposto testo 27"/>
          <p:cNvSpPr>
            <a:spLocks noGrp="1"/>
          </p:cNvSpPr>
          <p:nvPr>
            <p:ph type="body" sz="quarter" idx="164" hasCustomPrompt="1"/>
          </p:nvPr>
        </p:nvSpPr>
        <p:spPr>
          <a:xfrm>
            <a:off x="4384980" y="7520963"/>
            <a:ext cx="2473020" cy="98083"/>
          </a:xfrm>
        </p:spPr>
        <p:txBody>
          <a:bodyPr lIns="0" tIns="0" rIns="0" bIns="0" rtlCol="0" anchor="ctr">
            <a:noAutofit/>
          </a:bodyPr>
          <a:lstStyle>
            <a:lvl1pPr marL="0" indent="0" algn="l" rtl="0">
              <a:lnSpc>
                <a:spcPct val="80000"/>
              </a:lnSpc>
              <a:spcBef>
                <a:spcPts val="0"/>
              </a:spcBef>
              <a:buFontTx/>
              <a:buNone/>
              <a:defRPr sz="8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it-IT" noProof="0" dirty="0" smtClean="0"/>
              <a:t>[Indirizzo Web]</a:t>
            </a:r>
            <a:endParaRPr lang="it-IT" noProof="0" dirty="0"/>
          </a:p>
        </p:txBody>
      </p:sp>
      <p:sp>
        <p:nvSpPr>
          <p:cNvPr id="249" name="Segnaposto testo 19"/>
          <p:cNvSpPr>
            <a:spLocks noGrp="1"/>
          </p:cNvSpPr>
          <p:nvPr>
            <p:ph type="body" sz="quarter" idx="165" hasCustomPrompt="1"/>
          </p:nvPr>
        </p:nvSpPr>
        <p:spPr>
          <a:xfrm>
            <a:off x="4114800" y="7965649"/>
            <a:ext cx="1901536" cy="156794"/>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it-IT" noProof="0" dirty="0" smtClean="0"/>
              <a:t>[Nome]</a:t>
            </a:r>
            <a:endParaRPr lang="it-IT" noProof="0" dirty="0"/>
          </a:p>
        </p:txBody>
      </p:sp>
      <p:sp>
        <p:nvSpPr>
          <p:cNvPr id="250" name="Segnaposto testo 21"/>
          <p:cNvSpPr>
            <a:spLocks noGrp="1"/>
          </p:cNvSpPr>
          <p:nvPr>
            <p:ph type="body" sz="quarter" idx="166" hasCustomPrompt="1"/>
          </p:nvPr>
        </p:nvSpPr>
        <p:spPr>
          <a:xfrm>
            <a:off x="4114800" y="8136477"/>
            <a:ext cx="1901536" cy="128016"/>
          </a:xfrm>
        </p:spPr>
        <p:txBody>
          <a:bodyPr lIns="0" tIns="0" rIns="0" bIns="0" rtlCol="0" anchor="ctr">
            <a:noAutofit/>
          </a:bodyPr>
          <a:lstStyle>
            <a:lvl1pPr marL="0" indent="0" algn="l" rtl="0">
              <a:lnSpc>
                <a:spcPct val="80000"/>
              </a:lnSpc>
              <a:spcBef>
                <a:spcPts val="0"/>
              </a:spcBef>
              <a:buNone/>
              <a:defRPr sz="8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it-IT" noProof="0" dirty="0" smtClean="0"/>
              <a:t>[Titolo]</a:t>
            </a:r>
            <a:endParaRPr lang="it-IT" noProof="0" dirty="0"/>
          </a:p>
        </p:txBody>
      </p:sp>
      <p:sp>
        <p:nvSpPr>
          <p:cNvPr id="251" name="Segnaposto testo 31"/>
          <p:cNvSpPr>
            <a:spLocks noGrp="1"/>
          </p:cNvSpPr>
          <p:nvPr>
            <p:ph type="body" sz="quarter" idx="167" hasCustomPrompt="1"/>
          </p:nvPr>
        </p:nvSpPr>
        <p:spPr>
          <a:xfrm>
            <a:off x="4114800" y="8837827"/>
            <a:ext cx="2743200" cy="128016"/>
          </a:xfrm>
        </p:spPr>
        <p:txBody>
          <a:bodyPr lIns="0" tIns="0" rIns="0" bIns="0" rtlCol="0">
            <a:noAutofit/>
          </a:bodyPr>
          <a:lstStyle>
            <a:lvl1pPr marL="0" indent="0" algn="l" rtl="0">
              <a:lnSpc>
                <a:spcPct val="80000"/>
              </a:lnSpc>
              <a:spcBef>
                <a:spcPts val="0"/>
              </a:spcBef>
              <a:buNone/>
              <a:defRPr sz="8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it-IT" noProof="0" dirty="0" smtClean="0"/>
              <a:t>[Società]</a:t>
            </a:r>
            <a:endParaRPr lang="it-IT" noProof="0" dirty="0"/>
          </a:p>
        </p:txBody>
      </p:sp>
      <p:sp>
        <p:nvSpPr>
          <p:cNvPr id="252" name="Segnaposto testo 31"/>
          <p:cNvSpPr>
            <a:spLocks noGrp="1"/>
          </p:cNvSpPr>
          <p:nvPr>
            <p:ph type="body" sz="quarter" idx="168" hasCustomPrompt="1"/>
          </p:nvPr>
        </p:nvSpPr>
        <p:spPr>
          <a:xfrm>
            <a:off x="4114800" y="8979877"/>
            <a:ext cx="2743200" cy="128016"/>
          </a:xfrm>
        </p:spPr>
        <p:txBody>
          <a:bodyPr lIns="0" tIns="0" rIns="0" bIns="0" rtlCol="0">
            <a:noAutofit/>
          </a:bodyPr>
          <a:lstStyle>
            <a:lvl1pPr marL="0" indent="0" algn="l" rtl="0">
              <a:lnSpc>
                <a:spcPct val="80000"/>
              </a:lnSpc>
              <a:spcBef>
                <a:spcPts val="0"/>
              </a:spcBef>
              <a:buNone/>
              <a:defRPr sz="8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it-IT" noProof="0" dirty="0" smtClean="0"/>
              <a:t>[Via e numero civico, CAP e città]</a:t>
            </a:r>
            <a:endParaRPr lang="it-IT" noProof="0" dirty="0"/>
          </a:p>
        </p:txBody>
      </p:sp>
      <p:sp>
        <p:nvSpPr>
          <p:cNvPr id="253" name="Segnaposto testo 23"/>
          <p:cNvSpPr>
            <a:spLocks noGrp="1"/>
          </p:cNvSpPr>
          <p:nvPr>
            <p:ph type="body" sz="quarter" idx="169" hasCustomPrompt="1"/>
          </p:nvPr>
        </p:nvSpPr>
        <p:spPr>
          <a:xfrm>
            <a:off x="4114798" y="9224748"/>
            <a:ext cx="215148" cy="120514"/>
          </a:xfrm>
        </p:spPr>
        <p:txBody>
          <a:bodyPr lIns="0" tIns="0" rIns="0" bIns="0" rtlCol="0" anchor="ctr">
            <a:noAutofit/>
          </a:bodyPr>
          <a:lstStyle>
            <a:lvl1pPr marL="0" indent="0" algn="l" rtl="0">
              <a:lnSpc>
                <a:spcPct val="80000"/>
              </a:lnSpc>
              <a:spcBef>
                <a:spcPts val="0"/>
              </a:spcBef>
              <a:buNone/>
              <a:defRPr sz="65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TEL |</a:t>
            </a:r>
            <a:endParaRPr lang="it-IT" noProof="0" dirty="0"/>
          </a:p>
        </p:txBody>
      </p:sp>
      <p:sp>
        <p:nvSpPr>
          <p:cNvPr id="254" name="Segnaposto testo 23"/>
          <p:cNvSpPr>
            <a:spLocks noGrp="1"/>
          </p:cNvSpPr>
          <p:nvPr>
            <p:ph type="body" sz="quarter" idx="170" hasCustomPrompt="1"/>
          </p:nvPr>
        </p:nvSpPr>
        <p:spPr>
          <a:xfrm>
            <a:off x="4354940" y="9213208"/>
            <a:ext cx="669215" cy="125094"/>
          </a:xfrm>
        </p:spPr>
        <p:txBody>
          <a:bodyPr lIns="0" tIns="0" rIns="0" bIns="0" rtlCol="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8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[Numero tel.]</a:t>
            </a:r>
            <a:endParaRPr lang="it-IT" noProof="0" dirty="0"/>
          </a:p>
        </p:txBody>
      </p:sp>
      <p:sp>
        <p:nvSpPr>
          <p:cNvPr id="255" name="Segnaposto testo 23"/>
          <p:cNvSpPr>
            <a:spLocks noGrp="1"/>
          </p:cNvSpPr>
          <p:nvPr>
            <p:ph type="body" sz="quarter" idx="171" hasCustomPrompt="1"/>
          </p:nvPr>
        </p:nvSpPr>
        <p:spPr>
          <a:xfrm>
            <a:off x="5040741" y="9224748"/>
            <a:ext cx="902859" cy="120514"/>
          </a:xfrm>
        </p:spPr>
        <p:txBody>
          <a:bodyPr lIns="0" tIns="0" rIns="0" bIns="0" rtlCol="0" anchor="ctr">
            <a:noAutofit/>
          </a:bodyPr>
          <a:lstStyle>
            <a:lvl1pPr marL="0" indent="0" algn="l" rtl="0">
              <a:lnSpc>
                <a:spcPct val="80000"/>
              </a:lnSpc>
              <a:spcBef>
                <a:spcPts val="0"/>
              </a:spcBef>
              <a:buNone/>
              <a:defRPr sz="65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POSTA ELETTRONICA |</a:t>
            </a:r>
            <a:endParaRPr lang="it-IT" noProof="0" dirty="0"/>
          </a:p>
        </p:txBody>
      </p:sp>
      <p:sp>
        <p:nvSpPr>
          <p:cNvPr id="256" name="Segnaposto testo 23"/>
          <p:cNvSpPr>
            <a:spLocks noGrp="1"/>
          </p:cNvSpPr>
          <p:nvPr>
            <p:ph type="body" sz="quarter" idx="172" hasCustomPrompt="1"/>
          </p:nvPr>
        </p:nvSpPr>
        <p:spPr>
          <a:xfrm>
            <a:off x="5955140" y="9213208"/>
            <a:ext cx="902860" cy="125094"/>
          </a:xfrm>
        </p:spPr>
        <p:txBody>
          <a:bodyPr lIns="0" tIns="0" rIns="0" bIns="0" rtlCol="0" anchor="ctr">
            <a:noAutofit/>
          </a:bodyPr>
          <a:lstStyle>
            <a:lvl1pPr marL="0" indent="0" algn="l" rtl="0">
              <a:lnSpc>
                <a:spcPct val="80000"/>
              </a:lnSpc>
              <a:spcBef>
                <a:spcPts val="0"/>
              </a:spcBef>
              <a:buNone/>
              <a:defRPr sz="8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it-IT" noProof="0" dirty="0" smtClean="0"/>
              <a:t>[Posta elettronica]</a:t>
            </a:r>
            <a:endParaRPr lang="it-IT" noProof="0" dirty="0"/>
          </a:p>
        </p:txBody>
      </p:sp>
      <p:sp>
        <p:nvSpPr>
          <p:cNvPr id="257" name="Segnaposto testo 27"/>
          <p:cNvSpPr>
            <a:spLocks noGrp="1"/>
          </p:cNvSpPr>
          <p:nvPr>
            <p:ph type="body" sz="quarter" idx="173" hasCustomPrompt="1"/>
          </p:nvPr>
        </p:nvSpPr>
        <p:spPr>
          <a:xfrm>
            <a:off x="4114799" y="9348395"/>
            <a:ext cx="253595" cy="97286"/>
          </a:xfrm>
        </p:spPr>
        <p:txBody>
          <a:bodyPr lIns="0" tIns="0" rIns="0" bIns="0" rtlCol="0" anchor="ctr">
            <a:noAutofit/>
          </a:bodyPr>
          <a:lstStyle>
            <a:lvl1pPr marL="0" indent="0" algn="l" rtl="0">
              <a:lnSpc>
                <a:spcPct val="80000"/>
              </a:lnSpc>
              <a:spcBef>
                <a:spcPts val="0"/>
              </a:spcBef>
              <a:buFontTx/>
              <a:buNone/>
              <a:defRPr sz="65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it-IT" noProof="0" dirty="0" smtClean="0"/>
              <a:t>WEB |</a:t>
            </a:r>
            <a:endParaRPr lang="it-IT" noProof="0" dirty="0"/>
          </a:p>
        </p:txBody>
      </p:sp>
      <p:sp>
        <p:nvSpPr>
          <p:cNvPr id="258" name="Segnaposto testo 27"/>
          <p:cNvSpPr>
            <a:spLocks noGrp="1"/>
          </p:cNvSpPr>
          <p:nvPr>
            <p:ph type="body" sz="quarter" idx="174" hasCustomPrompt="1"/>
          </p:nvPr>
        </p:nvSpPr>
        <p:spPr>
          <a:xfrm>
            <a:off x="4384980" y="9345263"/>
            <a:ext cx="2473020" cy="100418"/>
          </a:xfrm>
        </p:spPr>
        <p:txBody>
          <a:bodyPr lIns="0" tIns="0" rIns="0" bIns="0" rtlCol="0" anchor="ctr">
            <a:noAutofit/>
          </a:bodyPr>
          <a:lstStyle>
            <a:lvl1pPr marL="0" indent="0" algn="l" rtl="0">
              <a:lnSpc>
                <a:spcPct val="80000"/>
              </a:lnSpc>
              <a:spcBef>
                <a:spcPts val="0"/>
              </a:spcBef>
              <a:buFontTx/>
              <a:buNone/>
              <a:defRPr sz="8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it-IT" noProof="0" dirty="0" smtClean="0"/>
              <a:t>[Indirizzo Web]</a:t>
            </a:r>
            <a:endParaRPr lang="it-IT" noProof="0" dirty="0"/>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iglia biglietto da visita" hidden="1"/>
          <p:cNvGrpSpPr/>
          <p:nvPr userDrawn="1"/>
        </p:nvGrpSpPr>
        <p:grpSpPr>
          <a:xfrm>
            <a:off x="685800" y="452618"/>
            <a:ext cx="6400800" cy="9148542"/>
            <a:chOff x="685800" y="452618"/>
            <a:chExt cx="6400800" cy="9148542"/>
          </a:xfrm>
        </p:grpSpPr>
        <p:sp>
          <p:nvSpPr>
            <p:cNvPr id="9" name="Rettangolo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dirty="0"/>
            </a:p>
          </p:txBody>
        </p:sp>
        <p:sp>
          <p:nvSpPr>
            <p:cNvPr id="10" name="Rettangolo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dirty="0"/>
            </a:p>
          </p:txBody>
        </p:sp>
        <p:sp>
          <p:nvSpPr>
            <p:cNvPr id="11" name="Rettangolo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dirty="0"/>
            </a:p>
          </p:txBody>
        </p:sp>
        <p:sp>
          <p:nvSpPr>
            <p:cNvPr id="12" name="Rettangolo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dirty="0"/>
            </a:p>
          </p:txBody>
        </p:sp>
        <p:sp>
          <p:nvSpPr>
            <p:cNvPr id="13" name="Rettangolo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dirty="0"/>
            </a:p>
          </p:txBody>
        </p:sp>
        <p:sp>
          <p:nvSpPr>
            <p:cNvPr id="14" name="Rettangolo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dirty="0"/>
            </a:p>
          </p:txBody>
        </p:sp>
        <p:sp>
          <p:nvSpPr>
            <p:cNvPr id="15" name="Rettangolo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dirty="0"/>
            </a:p>
          </p:txBody>
        </p:sp>
        <p:sp>
          <p:nvSpPr>
            <p:cNvPr id="16" name="Rettangolo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dirty="0"/>
            </a:p>
          </p:txBody>
        </p:sp>
        <p:sp>
          <p:nvSpPr>
            <p:cNvPr id="17" name="Rettangolo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dirty="0"/>
            </a:p>
          </p:txBody>
        </p:sp>
        <p:sp>
          <p:nvSpPr>
            <p:cNvPr id="18" name="Rettangolo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dirty="0"/>
            </a:p>
          </p:txBody>
        </p:sp>
      </p:grpSp>
      <p:sp>
        <p:nvSpPr>
          <p:cNvPr id="2" name="Segnaposto titolo 1" hidden="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pPr rtl="0"/>
            <a:r>
              <a:t>Fare clic per modificare lo stile del titolo</a:t>
            </a:r>
            <a:endParaRPr lang="en-GB"/>
          </a:p>
        </p:txBody>
      </p:sp>
      <p:sp>
        <p:nvSpPr>
          <p:cNvPr id="3" name="Segnaposto testo 2" hidden="1"/>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rtl="0"/>
            <a:r>
              <a:t>Fare clic per modificare gli stili del testo dello schema</a:t>
            </a:r>
          </a:p>
          <a:p>
            <a:pPr lvl="1" rtl="0"/>
            <a:r>
              <a:t>Secondo livello</a:t>
            </a:r>
          </a:p>
          <a:p>
            <a:pPr lvl="2" rtl="0"/>
            <a:r>
              <a:t>Terzo livello</a:t>
            </a:r>
          </a:p>
          <a:p>
            <a:pPr lvl="3" rtl="0"/>
            <a:r>
              <a:t>Quarto livello</a:t>
            </a:r>
          </a:p>
          <a:p>
            <a:pPr lvl="4" rtl="0"/>
            <a:r>
              <a:t>Quinto livello</a:t>
            </a:r>
            <a:endParaRPr lang="en-GB"/>
          </a:p>
        </p:txBody>
      </p:sp>
      <p:sp>
        <p:nvSpPr>
          <p:cNvPr id="4" name="Segnaposto data 3" hidden="1"/>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rtl="0">
              <a:defRPr sz="1200">
                <a:solidFill>
                  <a:schemeClr val="tx1">
                    <a:tint val="75000"/>
                  </a:schemeClr>
                </a:solidFill>
              </a:defRPr>
            </a:lvl1pPr>
          </a:lstStyle>
          <a:p>
            <a:pPr rtl="0"/>
            <a:r>
              <a:rPr lang="en-US" dirty="0"/>
              <a:t>31/07/2013</a:t>
            </a:r>
            <a:endParaRPr dirty="0"/>
          </a:p>
        </p:txBody>
      </p:sp>
      <p:sp>
        <p:nvSpPr>
          <p:cNvPr id="5" name="Segnaposto piè di pagina 4" hidden="1"/>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rtl="0">
              <a:defRPr sz="1200">
                <a:solidFill>
                  <a:schemeClr val="tx1">
                    <a:tint val="75000"/>
                  </a:schemeClr>
                </a:solidFill>
              </a:defRPr>
            </a:lvl1pPr>
          </a:lstStyle>
          <a:p>
            <a:pPr rtl="0"/>
            <a:endParaRPr dirty="0"/>
          </a:p>
        </p:txBody>
      </p:sp>
      <p:sp>
        <p:nvSpPr>
          <p:cNvPr id="6" name="Segnaposto numero diapositiva 5" hidden="1"/>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l" rtl="0">
              <a:defRPr sz="1200">
                <a:solidFill>
                  <a:schemeClr val="tx1">
                    <a:tint val="75000"/>
                  </a:schemeClr>
                </a:solidFill>
              </a:defRPr>
            </a:lvl1pPr>
          </a:lstStyle>
          <a:p>
            <a:pPr rtl="0"/>
            <a:r>
              <a:rPr dirty="0"/>
              <a:t>‹#›</a:t>
            </a:r>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448" userDrawn="1">
          <p15:clr>
            <a:srgbClr val="F26B43"/>
          </p15:clr>
        </p15:guide>
        <p15:guide id="2" pos="4464" userDrawn="1">
          <p15:clr>
            <a:srgbClr val="F26B43"/>
          </p15:clr>
        </p15:guide>
        <p15:guide id="3" pos="432" userDrawn="1">
          <p15:clr>
            <a:srgbClr val="F26B43"/>
          </p15:clr>
        </p15:guide>
        <p15:guide id="4" orient="horz" pos="288" userDrawn="1">
          <p15:clr>
            <a:srgbClr val="F26B43"/>
          </p15:clr>
        </p15:guide>
        <p15:guide id="5" orient="horz" pos="1440" userDrawn="1">
          <p15:clr>
            <a:srgbClr val="F26B43"/>
          </p15:clr>
        </p15:guide>
        <p15:guide id="6" orient="horz" pos="2592" userDrawn="1">
          <p15:clr>
            <a:srgbClr val="F26B43"/>
          </p15:clr>
        </p15:guide>
        <p15:guide id="7" orient="horz" pos="3736" userDrawn="1">
          <p15:clr>
            <a:srgbClr val="F26B43"/>
          </p15:clr>
        </p15:guide>
        <p15:guide id="8" orient="horz" pos="4904" userDrawn="1">
          <p15:clr>
            <a:srgbClr val="F26B43"/>
          </p15:clr>
        </p15:guide>
        <p15:guide id="9" orient="horz" pos="60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egnaposto testo 102"/>
          <p:cNvSpPr>
            <a:spLocks noGrp="1"/>
          </p:cNvSpPr>
          <p:nvPr>
            <p:ph type="body" sz="quarter" idx="10"/>
          </p:nvPr>
        </p:nvSpPr>
        <p:spPr/>
        <p:txBody>
          <a:bodyPr rtlCol="0"/>
          <a:lstStyle/>
          <a:p>
            <a:pPr rtl="0"/>
            <a:r>
              <a:rPr lang="it-IT" dirty="0" smtClean="0"/>
              <a:t>Roberto Tamburello</a:t>
            </a:r>
          </a:p>
          <a:p>
            <a:pPr rtl="0"/>
            <a:endParaRPr lang="it-IT" dirty="0"/>
          </a:p>
        </p:txBody>
      </p:sp>
      <p:sp>
        <p:nvSpPr>
          <p:cNvPr id="104" name="Segnaposto testo 103"/>
          <p:cNvSpPr>
            <a:spLocks noGrp="1"/>
          </p:cNvSpPr>
          <p:nvPr>
            <p:ph type="body" sz="quarter" idx="11"/>
          </p:nvPr>
        </p:nvSpPr>
        <p:spPr/>
        <p:txBody>
          <a:bodyPr rtlCol="0"/>
          <a:lstStyle/>
          <a:p>
            <a:pPr rtl="0"/>
            <a:r>
              <a:rPr lang="it-IT" sz="800" dirty="0" smtClean="0"/>
              <a:t>Vice presidente</a:t>
            </a:r>
            <a:endParaRPr lang="it-IT" sz="800" dirty="0"/>
          </a:p>
        </p:txBody>
      </p:sp>
      <p:sp>
        <p:nvSpPr>
          <p:cNvPr id="108" name="Segnaposto testo 107"/>
          <p:cNvSpPr>
            <a:spLocks noGrp="1"/>
          </p:cNvSpPr>
          <p:nvPr>
            <p:ph type="body" sz="quarter" idx="80"/>
          </p:nvPr>
        </p:nvSpPr>
        <p:spPr/>
        <p:txBody>
          <a:bodyPr rtlCol="0"/>
          <a:lstStyle/>
          <a:p>
            <a:pPr rtl="0"/>
            <a:r>
              <a:rPr lang="it-IT" sz="800" dirty="0" err="1" smtClean="0"/>
              <a:t>Contoso</a:t>
            </a:r>
            <a:r>
              <a:rPr lang="it-IT" sz="800" dirty="0" smtClean="0"/>
              <a:t> </a:t>
            </a:r>
            <a:r>
              <a:rPr lang="it-IT" sz="800" dirty="0" err="1" smtClean="0"/>
              <a:t>Pharmaceuticals</a:t>
            </a:r>
            <a:endParaRPr lang="it-IT" sz="800" dirty="0"/>
          </a:p>
        </p:txBody>
      </p:sp>
      <p:sp>
        <p:nvSpPr>
          <p:cNvPr id="107" name="Segnaposto testo 106"/>
          <p:cNvSpPr>
            <a:spLocks noGrp="1"/>
          </p:cNvSpPr>
          <p:nvPr>
            <p:ph type="body" sz="quarter" idx="16"/>
          </p:nvPr>
        </p:nvSpPr>
        <p:spPr/>
        <p:txBody>
          <a:bodyPr rtlCol="0"/>
          <a:lstStyle/>
          <a:p>
            <a:pPr rtl="0"/>
            <a:r>
              <a:rPr lang="it-IT" sz="800" dirty="0" smtClean="0"/>
              <a:t>Via Giovedì 12, 40100 Bologna</a:t>
            </a:r>
            <a:endParaRPr lang="it-IT" sz="800" dirty="0"/>
          </a:p>
        </p:txBody>
      </p:sp>
      <p:sp>
        <p:nvSpPr>
          <p:cNvPr id="105" name="Segnaposto testo 104"/>
          <p:cNvSpPr>
            <a:spLocks noGrp="1"/>
          </p:cNvSpPr>
          <p:nvPr>
            <p:ph type="body" sz="quarter" idx="12"/>
          </p:nvPr>
        </p:nvSpPr>
        <p:spPr>
          <a:xfrm>
            <a:off x="914398" y="1908949"/>
            <a:ext cx="198561" cy="95587"/>
          </a:xfrm>
        </p:spPr>
        <p:txBody>
          <a:bodyPr rtlCol="0"/>
          <a:lstStyle/>
          <a:p>
            <a:pPr rtl="0"/>
            <a:r>
              <a:rPr lang="it-IT" sz="650" dirty="0" smtClean="0"/>
              <a:t>TEL |</a:t>
            </a:r>
            <a:endParaRPr lang="it-IT" sz="650" dirty="0"/>
          </a:p>
        </p:txBody>
      </p:sp>
      <p:sp>
        <p:nvSpPr>
          <p:cNvPr id="110" name="Segnaposto testo 109"/>
          <p:cNvSpPr>
            <a:spLocks noGrp="1"/>
          </p:cNvSpPr>
          <p:nvPr>
            <p:ph type="body" sz="quarter" idx="82"/>
          </p:nvPr>
        </p:nvSpPr>
        <p:spPr>
          <a:xfrm>
            <a:off x="1112959" y="1892649"/>
            <a:ext cx="563441" cy="82741"/>
          </a:xfrm>
        </p:spPr>
        <p:txBody>
          <a:bodyPr rtlCol="0"/>
          <a:lstStyle/>
          <a:p>
            <a:r>
              <a:rPr lang="it-IT" sz="800" dirty="0" smtClean="0"/>
              <a:t>123 456 789</a:t>
            </a:r>
            <a:endParaRPr lang="it-IT" sz="800" dirty="0"/>
          </a:p>
        </p:txBody>
      </p:sp>
      <p:sp>
        <p:nvSpPr>
          <p:cNvPr id="109" name="Segnaposto testo 108"/>
          <p:cNvSpPr>
            <a:spLocks noGrp="1"/>
          </p:cNvSpPr>
          <p:nvPr>
            <p:ph type="body" sz="quarter" idx="81"/>
          </p:nvPr>
        </p:nvSpPr>
        <p:spPr>
          <a:xfrm>
            <a:off x="1676401" y="1908949"/>
            <a:ext cx="835150" cy="114404"/>
          </a:xfrm>
        </p:spPr>
        <p:txBody>
          <a:bodyPr rtlCol="0"/>
          <a:lstStyle/>
          <a:p>
            <a:pPr rtl="0"/>
            <a:r>
              <a:rPr lang="it-IT" sz="650" dirty="0" smtClean="0"/>
              <a:t>POSTA ELETTRONICA |</a:t>
            </a:r>
            <a:endParaRPr lang="it-IT" sz="650" dirty="0"/>
          </a:p>
        </p:txBody>
      </p:sp>
      <p:sp>
        <p:nvSpPr>
          <p:cNvPr id="111" name="Segnaposto testo 110"/>
          <p:cNvSpPr>
            <a:spLocks noGrp="1"/>
          </p:cNvSpPr>
          <p:nvPr>
            <p:ph type="body" sz="quarter" idx="83"/>
          </p:nvPr>
        </p:nvSpPr>
        <p:spPr>
          <a:xfrm>
            <a:off x="2511550" y="1892646"/>
            <a:ext cx="1222249" cy="110857"/>
          </a:xfrm>
        </p:spPr>
        <p:txBody>
          <a:bodyPr rtlCol="0"/>
          <a:lstStyle/>
          <a:p>
            <a:pPr rtl="0"/>
            <a:r>
              <a:rPr lang="it-IT" sz="800" dirty="0" smtClean="0"/>
              <a:t>rtamburello@contoso.com</a:t>
            </a:r>
            <a:endParaRPr lang="it-IT" sz="800" dirty="0"/>
          </a:p>
        </p:txBody>
      </p:sp>
      <p:sp>
        <p:nvSpPr>
          <p:cNvPr id="106" name="Segnaposto testo 105"/>
          <p:cNvSpPr>
            <a:spLocks noGrp="1"/>
          </p:cNvSpPr>
          <p:nvPr>
            <p:ph type="body" sz="quarter" idx="14"/>
          </p:nvPr>
        </p:nvSpPr>
        <p:spPr/>
        <p:txBody>
          <a:bodyPr rtlCol="0"/>
          <a:lstStyle/>
          <a:p>
            <a:pPr rtl="0"/>
            <a:r>
              <a:rPr lang="it-IT" sz="650" dirty="0" smtClean="0"/>
              <a:t>WEB |</a:t>
            </a:r>
            <a:endParaRPr lang="it-IT" sz="650" dirty="0"/>
          </a:p>
        </p:txBody>
      </p:sp>
      <p:sp>
        <p:nvSpPr>
          <p:cNvPr id="112" name="Segnaposto testo 111"/>
          <p:cNvSpPr>
            <a:spLocks noGrp="1"/>
          </p:cNvSpPr>
          <p:nvPr>
            <p:ph type="body" sz="quarter" idx="84"/>
          </p:nvPr>
        </p:nvSpPr>
        <p:spPr/>
        <p:txBody>
          <a:bodyPr rtlCol="0"/>
          <a:lstStyle/>
          <a:p>
            <a:pPr rtl="0"/>
            <a:r>
              <a:rPr lang="it-IT" sz="800" dirty="0" smtClean="0"/>
              <a:t>www.contoso.com</a:t>
            </a:r>
            <a:endParaRPr lang="it-IT" sz="800" dirty="0"/>
          </a:p>
        </p:txBody>
      </p:sp>
      <p:sp>
        <p:nvSpPr>
          <p:cNvPr id="263" name="Segnaposto testo 262"/>
          <p:cNvSpPr>
            <a:spLocks noGrp="1"/>
          </p:cNvSpPr>
          <p:nvPr>
            <p:ph type="body" sz="quarter" idx="85"/>
          </p:nvPr>
        </p:nvSpPr>
        <p:spPr/>
        <p:txBody>
          <a:bodyPr rtlCol="0"/>
          <a:lstStyle/>
          <a:p>
            <a:pPr rtl="0"/>
            <a:endParaRPr lang="it-IT" dirty="0"/>
          </a:p>
        </p:txBody>
      </p:sp>
      <p:sp>
        <p:nvSpPr>
          <p:cNvPr id="264" name="Segnaposto testo 263"/>
          <p:cNvSpPr>
            <a:spLocks noGrp="1"/>
          </p:cNvSpPr>
          <p:nvPr>
            <p:ph type="body" sz="quarter" idx="86"/>
          </p:nvPr>
        </p:nvSpPr>
        <p:spPr/>
        <p:txBody>
          <a:bodyPr rtlCol="0"/>
          <a:lstStyle/>
          <a:p>
            <a:pPr rtl="0"/>
            <a:endParaRPr lang="it-IT" dirty="0"/>
          </a:p>
        </p:txBody>
      </p:sp>
      <p:sp>
        <p:nvSpPr>
          <p:cNvPr id="265" name="Segnaposto testo 264"/>
          <p:cNvSpPr>
            <a:spLocks noGrp="1"/>
          </p:cNvSpPr>
          <p:nvPr>
            <p:ph type="body" sz="quarter" idx="87"/>
          </p:nvPr>
        </p:nvSpPr>
        <p:spPr/>
        <p:txBody>
          <a:bodyPr rtlCol="0"/>
          <a:lstStyle/>
          <a:p>
            <a:pPr rtl="0"/>
            <a:endParaRPr lang="it-IT" dirty="0"/>
          </a:p>
        </p:txBody>
      </p:sp>
      <p:sp>
        <p:nvSpPr>
          <p:cNvPr id="266" name="Segnaposto testo 265"/>
          <p:cNvSpPr>
            <a:spLocks noGrp="1"/>
          </p:cNvSpPr>
          <p:nvPr>
            <p:ph type="body" sz="quarter" idx="88"/>
          </p:nvPr>
        </p:nvSpPr>
        <p:spPr/>
        <p:txBody>
          <a:bodyPr rtlCol="0"/>
          <a:lstStyle/>
          <a:p>
            <a:pPr rtl="0"/>
            <a:endParaRPr lang="it-IT" dirty="0"/>
          </a:p>
        </p:txBody>
      </p:sp>
      <p:sp>
        <p:nvSpPr>
          <p:cNvPr id="117" name="Segnaposto testo 116"/>
          <p:cNvSpPr>
            <a:spLocks noGrp="1"/>
          </p:cNvSpPr>
          <p:nvPr>
            <p:ph type="body" sz="quarter" idx="89"/>
          </p:nvPr>
        </p:nvSpPr>
        <p:spPr/>
        <p:txBody>
          <a:bodyPr rtlCol="0"/>
          <a:lstStyle/>
          <a:p>
            <a:pPr rtl="0"/>
            <a:r>
              <a:rPr lang="it-IT" dirty="0" smtClean="0"/>
              <a:t>TEL |</a:t>
            </a:r>
            <a:endParaRPr lang="it-IT" dirty="0"/>
          </a:p>
        </p:txBody>
      </p:sp>
      <p:sp>
        <p:nvSpPr>
          <p:cNvPr id="267" name="Segnaposto testo 266"/>
          <p:cNvSpPr>
            <a:spLocks noGrp="1"/>
          </p:cNvSpPr>
          <p:nvPr>
            <p:ph type="body" sz="quarter" idx="90"/>
          </p:nvPr>
        </p:nvSpPr>
        <p:spPr/>
        <p:txBody>
          <a:bodyPr rtlCol="0"/>
          <a:lstStyle/>
          <a:p>
            <a:pPr rtl="0"/>
            <a:endParaRPr lang="it-IT" dirty="0"/>
          </a:p>
        </p:txBody>
      </p:sp>
      <p:sp>
        <p:nvSpPr>
          <p:cNvPr id="119" name="Segnaposto testo 118"/>
          <p:cNvSpPr>
            <a:spLocks noGrp="1"/>
          </p:cNvSpPr>
          <p:nvPr>
            <p:ph type="body" sz="quarter" idx="91"/>
          </p:nvPr>
        </p:nvSpPr>
        <p:spPr/>
        <p:txBody>
          <a:bodyPr rtlCol="0"/>
          <a:lstStyle/>
          <a:p>
            <a:pPr rtl="0"/>
            <a:r>
              <a:rPr lang="it-IT" dirty="0" smtClean="0"/>
              <a:t>POSTA ELETTRONICA |</a:t>
            </a:r>
            <a:endParaRPr lang="it-IT" dirty="0"/>
          </a:p>
        </p:txBody>
      </p:sp>
      <p:sp>
        <p:nvSpPr>
          <p:cNvPr id="268" name="Segnaposto testo 267"/>
          <p:cNvSpPr>
            <a:spLocks noGrp="1"/>
          </p:cNvSpPr>
          <p:nvPr>
            <p:ph type="body" sz="quarter" idx="92"/>
          </p:nvPr>
        </p:nvSpPr>
        <p:spPr/>
        <p:txBody>
          <a:bodyPr rtlCol="0"/>
          <a:lstStyle/>
          <a:p>
            <a:pPr rtl="0"/>
            <a:endParaRPr lang="it-IT" dirty="0"/>
          </a:p>
        </p:txBody>
      </p:sp>
      <p:sp>
        <p:nvSpPr>
          <p:cNvPr id="121" name="Segnaposto testo 120"/>
          <p:cNvSpPr>
            <a:spLocks noGrp="1"/>
          </p:cNvSpPr>
          <p:nvPr>
            <p:ph type="body" sz="quarter" idx="93"/>
          </p:nvPr>
        </p:nvSpPr>
        <p:spPr/>
        <p:txBody>
          <a:bodyPr rtlCol="0"/>
          <a:lstStyle/>
          <a:p>
            <a:pPr rtl="0"/>
            <a:r>
              <a:rPr lang="it-IT" dirty="0" smtClean="0"/>
              <a:t>WEB |</a:t>
            </a:r>
            <a:endParaRPr lang="it-IT" dirty="0"/>
          </a:p>
        </p:txBody>
      </p:sp>
      <p:sp>
        <p:nvSpPr>
          <p:cNvPr id="269" name="Segnaposto testo 268"/>
          <p:cNvSpPr>
            <a:spLocks noGrp="1"/>
          </p:cNvSpPr>
          <p:nvPr>
            <p:ph type="body" sz="quarter" idx="94"/>
          </p:nvPr>
        </p:nvSpPr>
        <p:spPr/>
        <p:txBody>
          <a:bodyPr rtlCol="0"/>
          <a:lstStyle/>
          <a:p>
            <a:pPr rtl="0"/>
            <a:endParaRPr lang="it-IT" dirty="0"/>
          </a:p>
        </p:txBody>
      </p:sp>
      <p:sp>
        <p:nvSpPr>
          <p:cNvPr id="279" name="Segnaposto testo 278"/>
          <p:cNvSpPr>
            <a:spLocks noGrp="1"/>
          </p:cNvSpPr>
          <p:nvPr>
            <p:ph type="body" sz="quarter" idx="95"/>
          </p:nvPr>
        </p:nvSpPr>
        <p:spPr/>
        <p:txBody>
          <a:bodyPr rtlCol="0"/>
          <a:lstStyle/>
          <a:p>
            <a:pPr rtl="0"/>
            <a:endParaRPr lang="it-IT" dirty="0"/>
          </a:p>
        </p:txBody>
      </p:sp>
      <p:sp>
        <p:nvSpPr>
          <p:cNvPr id="280" name="Segnaposto testo 279"/>
          <p:cNvSpPr>
            <a:spLocks noGrp="1"/>
          </p:cNvSpPr>
          <p:nvPr>
            <p:ph type="body" sz="quarter" idx="96"/>
          </p:nvPr>
        </p:nvSpPr>
        <p:spPr/>
        <p:txBody>
          <a:bodyPr rtlCol="0"/>
          <a:lstStyle/>
          <a:p>
            <a:pPr rtl="0"/>
            <a:endParaRPr lang="it-IT" dirty="0"/>
          </a:p>
        </p:txBody>
      </p:sp>
      <p:sp>
        <p:nvSpPr>
          <p:cNvPr id="281" name="Segnaposto testo 280"/>
          <p:cNvSpPr>
            <a:spLocks noGrp="1"/>
          </p:cNvSpPr>
          <p:nvPr>
            <p:ph type="body" sz="quarter" idx="97"/>
          </p:nvPr>
        </p:nvSpPr>
        <p:spPr/>
        <p:txBody>
          <a:bodyPr rtlCol="0"/>
          <a:lstStyle/>
          <a:p>
            <a:pPr rtl="0"/>
            <a:endParaRPr lang="it-IT" dirty="0"/>
          </a:p>
        </p:txBody>
      </p:sp>
      <p:sp>
        <p:nvSpPr>
          <p:cNvPr id="282" name="Segnaposto testo 281"/>
          <p:cNvSpPr>
            <a:spLocks noGrp="1"/>
          </p:cNvSpPr>
          <p:nvPr>
            <p:ph type="body" sz="quarter" idx="98"/>
          </p:nvPr>
        </p:nvSpPr>
        <p:spPr/>
        <p:txBody>
          <a:bodyPr rtlCol="0"/>
          <a:lstStyle/>
          <a:p>
            <a:pPr rtl="0"/>
            <a:endParaRPr lang="it-IT" dirty="0"/>
          </a:p>
        </p:txBody>
      </p:sp>
      <p:sp>
        <p:nvSpPr>
          <p:cNvPr id="127" name="Segnaposto testo 126"/>
          <p:cNvSpPr>
            <a:spLocks noGrp="1"/>
          </p:cNvSpPr>
          <p:nvPr>
            <p:ph type="body" sz="quarter" idx="99"/>
          </p:nvPr>
        </p:nvSpPr>
        <p:spPr/>
        <p:txBody>
          <a:bodyPr rtlCol="0"/>
          <a:lstStyle/>
          <a:p>
            <a:pPr rtl="0"/>
            <a:r>
              <a:rPr lang="it-IT" dirty="0" smtClean="0"/>
              <a:t>TEL |</a:t>
            </a:r>
            <a:endParaRPr lang="it-IT" dirty="0"/>
          </a:p>
        </p:txBody>
      </p:sp>
      <p:sp>
        <p:nvSpPr>
          <p:cNvPr id="283" name="Segnaposto testo 282"/>
          <p:cNvSpPr>
            <a:spLocks noGrp="1"/>
          </p:cNvSpPr>
          <p:nvPr>
            <p:ph type="body" sz="quarter" idx="100"/>
          </p:nvPr>
        </p:nvSpPr>
        <p:spPr/>
        <p:txBody>
          <a:bodyPr rtlCol="0"/>
          <a:lstStyle/>
          <a:p>
            <a:pPr rtl="0"/>
            <a:endParaRPr lang="it-IT" dirty="0"/>
          </a:p>
        </p:txBody>
      </p:sp>
      <p:sp>
        <p:nvSpPr>
          <p:cNvPr id="129" name="Segnaposto testo 128"/>
          <p:cNvSpPr>
            <a:spLocks noGrp="1"/>
          </p:cNvSpPr>
          <p:nvPr>
            <p:ph type="body" sz="quarter" idx="101"/>
          </p:nvPr>
        </p:nvSpPr>
        <p:spPr/>
        <p:txBody>
          <a:bodyPr rtlCol="0"/>
          <a:lstStyle/>
          <a:p>
            <a:pPr rtl="0"/>
            <a:r>
              <a:rPr lang="it-IT" dirty="0" smtClean="0"/>
              <a:t>POSTA ELETTRONICA |</a:t>
            </a:r>
            <a:endParaRPr lang="it-IT" dirty="0"/>
          </a:p>
        </p:txBody>
      </p:sp>
      <p:sp>
        <p:nvSpPr>
          <p:cNvPr id="284" name="Segnaposto testo 283"/>
          <p:cNvSpPr>
            <a:spLocks noGrp="1"/>
          </p:cNvSpPr>
          <p:nvPr>
            <p:ph type="body" sz="quarter" idx="102"/>
          </p:nvPr>
        </p:nvSpPr>
        <p:spPr/>
        <p:txBody>
          <a:bodyPr rtlCol="0"/>
          <a:lstStyle/>
          <a:p>
            <a:pPr rtl="0"/>
            <a:endParaRPr lang="it-IT" dirty="0"/>
          </a:p>
        </p:txBody>
      </p:sp>
      <p:sp>
        <p:nvSpPr>
          <p:cNvPr id="131" name="Segnaposto testo 130"/>
          <p:cNvSpPr>
            <a:spLocks noGrp="1"/>
          </p:cNvSpPr>
          <p:nvPr>
            <p:ph type="body" sz="quarter" idx="103"/>
          </p:nvPr>
        </p:nvSpPr>
        <p:spPr/>
        <p:txBody>
          <a:bodyPr rtlCol="0"/>
          <a:lstStyle/>
          <a:p>
            <a:pPr rtl="0"/>
            <a:r>
              <a:rPr lang="it-IT" dirty="0" smtClean="0"/>
              <a:t>WEB |</a:t>
            </a:r>
            <a:endParaRPr lang="it-IT" dirty="0"/>
          </a:p>
        </p:txBody>
      </p:sp>
      <p:sp>
        <p:nvSpPr>
          <p:cNvPr id="285" name="Segnaposto testo 284"/>
          <p:cNvSpPr>
            <a:spLocks noGrp="1"/>
          </p:cNvSpPr>
          <p:nvPr>
            <p:ph type="body" sz="quarter" idx="104"/>
          </p:nvPr>
        </p:nvSpPr>
        <p:spPr>
          <a:xfrm>
            <a:off x="1184580" y="5688746"/>
            <a:ext cx="2473019" cy="105044"/>
          </a:xfrm>
        </p:spPr>
        <p:txBody>
          <a:bodyPr rtlCol="0"/>
          <a:lstStyle/>
          <a:p>
            <a:pPr rtl="0"/>
            <a:endParaRPr lang="it-IT" dirty="0"/>
          </a:p>
        </p:txBody>
      </p:sp>
      <p:sp>
        <p:nvSpPr>
          <p:cNvPr id="192" name="Segnaposto testo 191"/>
          <p:cNvSpPr>
            <a:spLocks noGrp="1"/>
          </p:cNvSpPr>
          <p:nvPr>
            <p:ph type="body" sz="quarter" idx="105"/>
          </p:nvPr>
        </p:nvSpPr>
        <p:spPr/>
        <p:txBody>
          <a:bodyPr rtlCol="0"/>
          <a:lstStyle/>
          <a:p>
            <a:pPr rtl="0"/>
            <a:endParaRPr lang="it-IT" dirty="0"/>
          </a:p>
        </p:txBody>
      </p:sp>
      <p:sp>
        <p:nvSpPr>
          <p:cNvPr id="193" name="Segnaposto testo 192"/>
          <p:cNvSpPr>
            <a:spLocks noGrp="1"/>
          </p:cNvSpPr>
          <p:nvPr>
            <p:ph type="body" sz="quarter" idx="106"/>
          </p:nvPr>
        </p:nvSpPr>
        <p:spPr/>
        <p:txBody>
          <a:bodyPr rtlCol="0"/>
          <a:lstStyle/>
          <a:p>
            <a:pPr rtl="0"/>
            <a:endParaRPr lang="it-IT" dirty="0"/>
          </a:p>
        </p:txBody>
      </p:sp>
      <p:sp>
        <p:nvSpPr>
          <p:cNvPr id="194" name="Segnaposto testo 193"/>
          <p:cNvSpPr>
            <a:spLocks noGrp="1"/>
          </p:cNvSpPr>
          <p:nvPr>
            <p:ph type="body" sz="quarter" idx="107"/>
          </p:nvPr>
        </p:nvSpPr>
        <p:spPr/>
        <p:txBody>
          <a:bodyPr rtlCol="0"/>
          <a:lstStyle/>
          <a:p>
            <a:pPr rtl="0"/>
            <a:endParaRPr lang="it-IT" dirty="0"/>
          </a:p>
        </p:txBody>
      </p:sp>
      <p:sp>
        <p:nvSpPr>
          <p:cNvPr id="195" name="Segnaposto testo 194"/>
          <p:cNvSpPr>
            <a:spLocks noGrp="1"/>
          </p:cNvSpPr>
          <p:nvPr>
            <p:ph type="body" sz="quarter" idx="108"/>
          </p:nvPr>
        </p:nvSpPr>
        <p:spPr/>
        <p:txBody>
          <a:bodyPr rtlCol="0"/>
          <a:lstStyle/>
          <a:p>
            <a:pPr rtl="0"/>
            <a:endParaRPr lang="it-IT" dirty="0"/>
          </a:p>
        </p:txBody>
      </p:sp>
      <p:sp>
        <p:nvSpPr>
          <p:cNvPr id="137" name="Segnaposto testo 136"/>
          <p:cNvSpPr>
            <a:spLocks noGrp="1"/>
          </p:cNvSpPr>
          <p:nvPr>
            <p:ph type="body" sz="quarter" idx="109"/>
          </p:nvPr>
        </p:nvSpPr>
        <p:spPr/>
        <p:txBody>
          <a:bodyPr rtlCol="0"/>
          <a:lstStyle/>
          <a:p>
            <a:pPr rtl="0"/>
            <a:r>
              <a:rPr lang="it-IT" dirty="0" smtClean="0"/>
              <a:t>TEL |</a:t>
            </a:r>
            <a:endParaRPr lang="it-IT" dirty="0"/>
          </a:p>
        </p:txBody>
      </p:sp>
      <p:sp>
        <p:nvSpPr>
          <p:cNvPr id="196" name="Segnaposto testo 195"/>
          <p:cNvSpPr>
            <a:spLocks noGrp="1"/>
          </p:cNvSpPr>
          <p:nvPr>
            <p:ph type="body" sz="quarter" idx="110"/>
          </p:nvPr>
        </p:nvSpPr>
        <p:spPr/>
        <p:txBody>
          <a:bodyPr rtlCol="0"/>
          <a:lstStyle/>
          <a:p>
            <a:pPr rtl="0"/>
            <a:endParaRPr lang="it-IT" dirty="0"/>
          </a:p>
        </p:txBody>
      </p:sp>
      <p:sp>
        <p:nvSpPr>
          <p:cNvPr id="139" name="Segnaposto testo 138"/>
          <p:cNvSpPr>
            <a:spLocks noGrp="1"/>
          </p:cNvSpPr>
          <p:nvPr>
            <p:ph type="body" sz="quarter" idx="111"/>
          </p:nvPr>
        </p:nvSpPr>
        <p:spPr/>
        <p:txBody>
          <a:bodyPr rtlCol="0"/>
          <a:lstStyle/>
          <a:p>
            <a:pPr rtl="0"/>
            <a:r>
              <a:rPr lang="it-IT" dirty="0" smtClean="0"/>
              <a:t>POSTA ELETTRONICA |</a:t>
            </a:r>
            <a:endParaRPr lang="it-IT" dirty="0"/>
          </a:p>
        </p:txBody>
      </p:sp>
      <p:sp>
        <p:nvSpPr>
          <p:cNvPr id="198" name="Segnaposto testo 197"/>
          <p:cNvSpPr>
            <a:spLocks noGrp="1"/>
          </p:cNvSpPr>
          <p:nvPr>
            <p:ph type="body" sz="quarter" idx="112"/>
          </p:nvPr>
        </p:nvSpPr>
        <p:spPr/>
        <p:txBody>
          <a:bodyPr rtlCol="0"/>
          <a:lstStyle/>
          <a:p>
            <a:pPr rtl="0"/>
            <a:endParaRPr lang="it-IT" dirty="0"/>
          </a:p>
        </p:txBody>
      </p:sp>
      <p:sp>
        <p:nvSpPr>
          <p:cNvPr id="141" name="Segnaposto testo 140"/>
          <p:cNvSpPr>
            <a:spLocks noGrp="1"/>
          </p:cNvSpPr>
          <p:nvPr>
            <p:ph type="body" sz="quarter" idx="113"/>
          </p:nvPr>
        </p:nvSpPr>
        <p:spPr/>
        <p:txBody>
          <a:bodyPr rtlCol="0"/>
          <a:lstStyle/>
          <a:p>
            <a:pPr rtl="0"/>
            <a:r>
              <a:rPr lang="it-IT" dirty="0" smtClean="0"/>
              <a:t>WEB |</a:t>
            </a:r>
            <a:endParaRPr lang="it-IT" dirty="0"/>
          </a:p>
        </p:txBody>
      </p:sp>
      <p:sp>
        <p:nvSpPr>
          <p:cNvPr id="200" name="Segnaposto testo 199"/>
          <p:cNvSpPr>
            <a:spLocks noGrp="1"/>
          </p:cNvSpPr>
          <p:nvPr>
            <p:ph type="body" sz="quarter" idx="114"/>
          </p:nvPr>
        </p:nvSpPr>
        <p:spPr/>
        <p:txBody>
          <a:bodyPr rtlCol="0"/>
          <a:lstStyle/>
          <a:p>
            <a:pPr rtl="0"/>
            <a:endParaRPr lang="it-IT" dirty="0"/>
          </a:p>
        </p:txBody>
      </p:sp>
      <p:sp>
        <p:nvSpPr>
          <p:cNvPr id="202" name="Segnaposto testo 201"/>
          <p:cNvSpPr>
            <a:spLocks noGrp="1"/>
          </p:cNvSpPr>
          <p:nvPr>
            <p:ph type="body" sz="quarter" idx="115"/>
          </p:nvPr>
        </p:nvSpPr>
        <p:spPr/>
        <p:txBody>
          <a:bodyPr rtlCol="0"/>
          <a:lstStyle/>
          <a:p>
            <a:pPr rtl="0"/>
            <a:endParaRPr lang="it-IT" dirty="0"/>
          </a:p>
        </p:txBody>
      </p:sp>
      <p:sp>
        <p:nvSpPr>
          <p:cNvPr id="204" name="Segnaposto testo 203"/>
          <p:cNvSpPr>
            <a:spLocks noGrp="1"/>
          </p:cNvSpPr>
          <p:nvPr>
            <p:ph type="body" sz="quarter" idx="116"/>
          </p:nvPr>
        </p:nvSpPr>
        <p:spPr/>
        <p:txBody>
          <a:bodyPr rtlCol="0"/>
          <a:lstStyle/>
          <a:p>
            <a:pPr rtl="0"/>
            <a:endParaRPr lang="it-IT" dirty="0"/>
          </a:p>
        </p:txBody>
      </p:sp>
      <p:sp>
        <p:nvSpPr>
          <p:cNvPr id="205" name="Segnaposto testo 204"/>
          <p:cNvSpPr>
            <a:spLocks noGrp="1"/>
          </p:cNvSpPr>
          <p:nvPr>
            <p:ph type="body" sz="quarter" idx="117"/>
          </p:nvPr>
        </p:nvSpPr>
        <p:spPr/>
        <p:txBody>
          <a:bodyPr rtlCol="0"/>
          <a:lstStyle/>
          <a:p>
            <a:pPr rtl="0"/>
            <a:endParaRPr lang="it-IT" dirty="0"/>
          </a:p>
        </p:txBody>
      </p:sp>
      <p:sp>
        <p:nvSpPr>
          <p:cNvPr id="206" name="Segnaposto testo 205"/>
          <p:cNvSpPr>
            <a:spLocks noGrp="1"/>
          </p:cNvSpPr>
          <p:nvPr>
            <p:ph type="body" sz="quarter" idx="118"/>
          </p:nvPr>
        </p:nvSpPr>
        <p:spPr/>
        <p:txBody>
          <a:bodyPr rtlCol="0"/>
          <a:lstStyle/>
          <a:p>
            <a:pPr rtl="0"/>
            <a:endParaRPr lang="it-IT" dirty="0"/>
          </a:p>
        </p:txBody>
      </p:sp>
      <p:sp>
        <p:nvSpPr>
          <p:cNvPr id="147" name="Segnaposto testo 146"/>
          <p:cNvSpPr>
            <a:spLocks noGrp="1"/>
          </p:cNvSpPr>
          <p:nvPr>
            <p:ph type="body" sz="quarter" idx="119"/>
          </p:nvPr>
        </p:nvSpPr>
        <p:spPr/>
        <p:txBody>
          <a:bodyPr rtlCol="0"/>
          <a:lstStyle/>
          <a:p>
            <a:pPr rtl="0"/>
            <a:r>
              <a:rPr lang="it-IT" dirty="0" smtClean="0"/>
              <a:t>TEL |</a:t>
            </a:r>
            <a:endParaRPr lang="it-IT" dirty="0"/>
          </a:p>
        </p:txBody>
      </p:sp>
      <p:sp>
        <p:nvSpPr>
          <p:cNvPr id="207" name="Segnaposto testo 206"/>
          <p:cNvSpPr>
            <a:spLocks noGrp="1"/>
          </p:cNvSpPr>
          <p:nvPr>
            <p:ph type="body" sz="quarter" idx="120"/>
          </p:nvPr>
        </p:nvSpPr>
        <p:spPr>
          <a:xfrm>
            <a:off x="1154540" y="9213208"/>
            <a:ext cx="664169" cy="115618"/>
          </a:xfrm>
        </p:spPr>
        <p:txBody>
          <a:bodyPr rtlCol="0"/>
          <a:lstStyle/>
          <a:p>
            <a:pPr rtl="0"/>
            <a:endParaRPr lang="it-IT" dirty="0"/>
          </a:p>
        </p:txBody>
      </p:sp>
      <p:sp>
        <p:nvSpPr>
          <p:cNvPr id="149" name="Segnaposto testo 148"/>
          <p:cNvSpPr>
            <a:spLocks noGrp="1"/>
          </p:cNvSpPr>
          <p:nvPr>
            <p:ph type="body" sz="quarter" idx="121"/>
          </p:nvPr>
        </p:nvSpPr>
        <p:spPr/>
        <p:txBody>
          <a:bodyPr rtlCol="0"/>
          <a:lstStyle/>
          <a:p>
            <a:pPr rtl="0"/>
            <a:r>
              <a:rPr lang="it-IT" dirty="0" smtClean="0"/>
              <a:t>POSTA ELETTRONICA |</a:t>
            </a:r>
            <a:endParaRPr lang="it-IT" dirty="0"/>
          </a:p>
        </p:txBody>
      </p:sp>
      <p:sp>
        <p:nvSpPr>
          <p:cNvPr id="208" name="Segnaposto testo 207"/>
          <p:cNvSpPr>
            <a:spLocks noGrp="1"/>
          </p:cNvSpPr>
          <p:nvPr>
            <p:ph type="body" sz="quarter" idx="122"/>
          </p:nvPr>
        </p:nvSpPr>
        <p:spPr/>
        <p:txBody>
          <a:bodyPr rtlCol="0"/>
          <a:lstStyle/>
          <a:p>
            <a:pPr rtl="0"/>
            <a:endParaRPr lang="it-IT" dirty="0"/>
          </a:p>
        </p:txBody>
      </p:sp>
      <p:sp>
        <p:nvSpPr>
          <p:cNvPr id="151" name="Segnaposto testo 150"/>
          <p:cNvSpPr>
            <a:spLocks noGrp="1"/>
          </p:cNvSpPr>
          <p:nvPr>
            <p:ph type="body" sz="quarter" idx="123"/>
          </p:nvPr>
        </p:nvSpPr>
        <p:spPr/>
        <p:txBody>
          <a:bodyPr rtlCol="0"/>
          <a:lstStyle/>
          <a:p>
            <a:pPr rtl="0"/>
            <a:r>
              <a:rPr lang="it-IT" dirty="0" smtClean="0"/>
              <a:t>WEB |</a:t>
            </a:r>
            <a:endParaRPr lang="it-IT" dirty="0"/>
          </a:p>
        </p:txBody>
      </p:sp>
      <p:sp>
        <p:nvSpPr>
          <p:cNvPr id="209" name="Segnaposto testo 208"/>
          <p:cNvSpPr>
            <a:spLocks noGrp="1"/>
          </p:cNvSpPr>
          <p:nvPr>
            <p:ph type="body" sz="quarter" idx="124"/>
          </p:nvPr>
        </p:nvSpPr>
        <p:spPr/>
        <p:txBody>
          <a:bodyPr rtlCol="0"/>
          <a:lstStyle/>
          <a:p>
            <a:pPr rtl="0"/>
            <a:endParaRPr lang="it-IT" dirty="0"/>
          </a:p>
        </p:txBody>
      </p:sp>
      <p:sp>
        <p:nvSpPr>
          <p:cNvPr id="210" name="Segnaposto testo 209"/>
          <p:cNvSpPr>
            <a:spLocks noGrp="1"/>
          </p:cNvSpPr>
          <p:nvPr>
            <p:ph type="body" sz="quarter" idx="125"/>
          </p:nvPr>
        </p:nvSpPr>
        <p:spPr/>
        <p:txBody>
          <a:bodyPr rtlCol="0"/>
          <a:lstStyle/>
          <a:p>
            <a:pPr rtl="0"/>
            <a:endParaRPr lang="it-IT" dirty="0"/>
          </a:p>
        </p:txBody>
      </p:sp>
      <p:sp>
        <p:nvSpPr>
          <p:cNvPr id="211" name="Segnaposto testo 210"/>
          <p:cNvSpPr>
            <a:spLocks noGrp="1"/>
          </p:cNvSpPr>
          <p:nvPr>
            <p:ph type="body" sz="quarter" idx="126"/>
          </p:nvPr>
        </p:nvSpPr>
        <p:spPr/>
        <p:txBody>
          <a:bodyPr rtlCol="0"/>
          <a:lstStyle/>
          <a:p>
            <a:pPr rtl="0"/>
            <a:endParaRPr lang="it-IT" dirty="0"/>
          </a:p>
        </p:txBody>
      </p:sp>
      <p:sp>
        <p:nvSpPr>
          <p:cNvPr id="212" name="Segnaposto testo 211"/>
          <p:cNvSpPr>
            <a:spLocks noGrp="1"/>
          </p:cNvSpPr>
          <p:nvPr>
            <p:ph type="body" sz="quarter" idx="127"/>
          </p:nvPr>
        </p:nvSpPr>
        <p:spPr/>
        <p:txBody>
          <a:bodyPr rtlCol="0"/>
          <a:lstStyle/>
          <a:p>
            <a:pPr rtl="0"/>
            <a:endParaRPr lang="it-IT" dirty="0"/>
          </a:p>
        </p:txBody>
      </p:sp>
      <p:sp>
        <p:nvSpPr>
          <p:cNvPr id="213" name="Segnaposto testo 212"/>
          <p:cNvSpPr>
            <a:spLocks noGrp="1"/>
          </p:cNvSpPr>
          <p:nvPr>
            <p:ph type="body" sz="quarter" idx="128"/>
          </p:nvPr>
        </p:nvSpPr>
        <p:spPr/>
        <p:txBody>
          <a:bodyPr rtlCol="0"/>
          <a:lstStyle/>
          <a:p>
            <a:pPr rtl="0"/>
            <a:endParaRPr lang="it-IT" dirty="0"/>
          </a:p>
        </p:txBody>
      </p:sp>
      <p:sp>
        <p:nvSpPr>
          <p:cNvPr id="157" name="Segnaposto testo 156"/>
          <p:cNvSpPr>
            <a:spLocks noGrp="1"/>
          </p:cNvSpPr>
          <p:nvPr>
            <p:ph type="body" sz="quarter" idx="129"/>
          </p:nvPr>
        </p:nvSpPr>
        <p:spPr/>
        <p:txBody>
          <a:bodyPr rtlCol="0"/>
          <a:lstStyle/>
          <a:p>
            <a:pPr rtl="0"/>
            <a:r>
              <a:rPr lang="it-IT" dirty="0" smtClean="0"/>
              <a:t>TEL |</a:t>
            </a:r>
            <a:endParaRPr lang="it-IT" dirty="0"/>
          </a:p>
        </p:txBody>
      </p:sp>
      <p:sp>
        <p:nvSpPr>
          <p:cNvPr id="214" name="Segnaposto testo 213"/>
          <p:cNvSpPr>
            <a:spLocks noGrp="1"/>
          </p:cNvSpPr>
          <p:nvPr>
            <p:ph type="body" sz="quarter" idx="130"/>
          </p:nvPr>
        </p:nvSpPr>
        <p:spPr/>
        <p:txBody>
          <a:bodyPr rtlCol="0"/>
          <a:lstStyle/>
          <a:p>
            <a:pPr rtl="0"/>
            <a:endParaRPr lang="it-IT" dirty="0"/>
          </a:p>
        </p:txBody>
      </p:sp>
      <p:sp>
        <p:nvSpPr>
          <p:cNvPr id="159" name="Segnaposto testo 158"/>
          <p:cNvSpPr>
            <a:spLocks noGrp="1"/>
          </p:cNvSpPr>
          <p:nvPr>
            <p:ph type="body" sz="quarter" idx="131"/>
          </p:nvPr>
        </p:nvSpPr>
        <p:spPr/>
        <p:txBody>
          <a:bodyPr rtlCol="0"/>
          <a:lstStyle/>
          <a:p>
            <a:pPr rtl="0"/>
            <a:r>
              <a:rPr lang="it-IT" dirty="0" smtClean="0"/>
              <a:t>POSTA ELETTRONICA |</a:t>
            </a:r>
            <a:endParaRPr lang="it-IT" dirty="0"/>
          </a:p>
        </p:txBody>
      </p:sp>
      <p:sp>
        <p:nvSpPr>
          <p:cNvPr id="215" name="Segnaposto testo 214"/>
          <p:cNvSpPr>
            <a:spLocks noGrp="1"/>
          </p:cNvSpPr>
          <p:nvPr>
            <p:ph type="body" sz="quarter" idx="132"/>
          </p:nvPr>
        </p:nvSpPr>
        <p:spPr>
          <a:xfrm>
            <a:off x="5955140" y="1899789"/>
            <a:ext cx="902860" cy="118986"/>
          </a:xfrm>
        </p:spPr>
        <p:txBody>
          <a:bodyPr rtlCol="0"/>
          <a:lstStyle/>
          <a:p>
            <a:pPr rtl="0"/>
            <a:endParaRPr lang="it-IT" dirty="0"/>
          </a:p>
        </p:txBody>
      </p:sp>
      <p:sp>
        <p:nvSpPr>
          <p:cNvPr id="161" name="Segnaposto testo 160"/>
          <p:cNvSpPr>
            <a:spLocks noGrp="1"/>
          </p:cNvSpPr>
          <p:nvPr>
            <p:ph type="body" sz="quarter" idx="133"/>
          </p:nvPr>
        </p:nvSpPr>
        <p:spPr/>
        <p:txBody>
          <a:bodyPr rtlCol="0"/>
          <a:lstStyle/>
          <a:p>
            <a:pPr rtl="0"/>
            <a:r>
              <a:rPr lang="it-IT" dirty="0" smtClean="0"/>
              <a:t>WEB |</a:t>
            </a:r>
            <a:endParaRPr lang="it-IT" dirty="0"/>
          </a:p>
        </p:txBody>
      </p:sp>
      <p:sp>
        <p:nvSpPr>
          <p:cNvPr id="216" name="Segnaposto testo 215"/>
          <p:cNvSpPr>
            <a:spLocks noGrp="1"/>
          </p:cNvSpPr>
          <p:nvPr>
            <p:ph type="body" sz="quarter" idx="134"/>
          </p:nvPr>
        </p:nvSpPr>
        <p:spPr/>
        <p:txBody>
          <a:bodyPr rtlCol="0"/>
          <a:lstStyle/>
          <a:p>
            <a:pPr rtl="0"/>
            <a:endParaRPr lang="it-IT" dirty="0"/>
          </a:p>
        </p:txBody>
      </p:sp>
      <p:sp>
        <p:nvSpPr>
          <p:cNvPr id="217" name="Segnaposto testo 216"/>
          <p:cNvSpPr>
            <a:spLocks noGrp="1"/>
          </p:cNvSpPr>
          <p:nvPr>
            <p:ph type="body" sz="quarter" idx="135"/>
          </p:nvPr>
        </p:nvSpPr>
        <p:spPr/>
        <p:txBody>
          <a:bodyPr rtlCol="0"/>
          <a:lstStyle/>
          <a:p>
            <a:pPr rtl="0"/>
            <a:endParaRPr lang="it-IT" dirty="0"/>
          </a:p>
        </p:txBody>
      </p:sp>
      <p:sp>
        <p:nvSpPr>
          <p:cNvPr id="218" name="Segnaposto testo 217"/>
          <p:cNvSpPr>
            <a:spLocks noGrp="1"/>
          </p:cNvSpPr>
          <p:nvPr>
            <p:ph type="body" sz="quarter" idx="136"/>
          </p:nvPr>
        </p:nvSpPr>
        <p:spPr/>
        <p:txBody>
          <a:bodyPr rtlCol="0"/>
          <a:lstStyle/>
          <a:p>
            <a:pPr rtl="0"/>
            <a:endParaRPr lang="it-IT" dirty="0"/>
          </a:p>
        </p:txBody>
      </p:sp>
      <p:sp>
        <p:nvSpPr>
          <p:cNvPr id="219" name="Segnaposto testo 218"/>
          <p:cNvSpPr>
            <a:spLocks noGrp="1"/>
          </p:cNvSpPr>
          <p:nvPr>
            <p:ph type="body" sz="quarter" idx="137"/>
          </p:nvPr>
        </p:nvSpPr>
        <p:spPr/>
        <p:txBody>
          <a:bodyPr rtlCol="0"/>
          <a:lstStyle/>
          <a:p>
            <a:pPr rtl="0"/>
            <a:endParaRPr lang="it-IT" dirty="0"/>
          </a:p>
        </p:txBody>
      </p:sp>
      <p:sp>
        <p:nvSpPr>
          <p:cNvPr id="220" name="Segnaposto testo 219"/>
          <p:cNvSpPr>
            <a:spLocks noGrp="1"/>
          </p:cNvSpPr>
          <p:nvPr>
            <p:ph type="body" sz="quarter" idx="138"/>
          </p:nvPr>
        </p:nvSpPr>
        <p:spPr/>
        <p:txBody>
          <a:bodyPr rtlCol="0"/>
          <a:lstStyle/>
          <a:p>
            <a:pPr rtl="0"/>
            <a:endParaRPr lang="it-IT" dirty="0"/>
          </a:p>
        </p:txBody>
      </p:sp>
      <p:sp>
        <p:nvSpPr>
          <p:cNvPr id="167" name="Segnaposto testo 166"/>
          <p:cNvSpPr>
            <a:spLocks noGrp="1"/>
          </p:cNvSpPr>
          <p:nvPr>
            <p:ph type="body" sz="quarter" idx="139"/>
          </p:nvPr>
        </p:nvSpPr>
        <p:spPr/>
        <p:txBody>
          <a:bodyPr rtlCol="0"/>
          <a:lstStyle/>
          <a:p>
            <a:pPr rtl="0"/>
            <a:r>
              <a:rPr lang="it-IT" dirty="0" smtClean="0"/>
              <a:t>TEL |</a:t>
            </a:r>
            <a:endParaRPr lang="it-IT" dirty="0"/>
          </a:p>
        </p:txBody>
      </p:sp>
      <p:sp>
        <p:nvSpPr>
          <p:cNvPr id="221" name="Segnaposto testo 220"/>
          <p:cNvSpPr>
            <a:spLocks noGrp="1"/>
          </p:cNvSpPr>
          <p:nvPr>
            <p:ph type="body" sz="quarter" idx="140"/>
          </p:nvPr>
        </p:nvSpPr>
        <p:spPr>
          <a:xfrm>
            <a:off x="4354940" y="3731807"/>
            <a:ext cx="655761" cy="126567"/>
          </a:xfrm>
        </p:spPr>
        <p:txBody>
          <a:bodyPr rtlCol="0"/>
          <a:lstStyle/>
          <a:p>
            <a:pPr rtl="0"/>
            <a:endParaRPr lang="it-IT" dirty="0"/>
          </a:p>
        </p:txBody>
      </p:sp>
      <p:sp>
        <p:nvSpPr>
          <p:cNvPr id="169" name="Segnaposto testo 168"/>
          <p:cNvSpPr>
            <a:spLocks noGrp="1"/>
          </p:cNvSpPr>
          <p:nvPr>
            <p:ph type="body" sz="quarter" idx="141"/>
          </p:nvPr>
        </p:nvSpPr>
        <p:spPr/>
        <p:txBody>
          <a:bodyPr rtlCol="0"/>
          <a:lstStyle/>
          <a:p>
            <a:pPr rtl="0"/>
            <a:r>
              <a:rPr lang="it-IT" dirty="0" smtClean="0"/>
              <a:t>POSTA ELETTRONICA |</a:t>
            </a:r>
            <a:endParaRPr lang="it-IT" dirty="0"/>
          </a:p>
        </p:txBody>
      </p:sp>
      <p:sp>
        <p:nvSpPr>
          <p:cNvPr id="222" name="Segnaposto testo 221"/>
          <p:cNvSpPr>
            <a:spLocks noGrp="1"/>
          </p:cNvSpPr>
          <p:nvPr>
            <p:ph type="body" sz="quarter" idx="142"/>
          </p:nvPr>
        </p:nvSpPr>
        <p:spPr>
          <a:xfrm>
            <a:off x="5968594" y="3731806"/>
            <a:ext cx="889406" cy="124724"/>
          </a:xfrm>
        </p:spPr>
        <p:txBody>
          <a:bodyPr rtlCol="0"/>
          <a:lstStyle/>
          <a:p>
            <a:pPr rtl="0"/>
            <a:endParaRPr lang="it-IT" dirty="0"/>
          </a:p>
        </p:txBody>
      </p:sp>
      <p:sp>
        <p:nvSpPr>
          <p:cNvPr id="171" name="Segnaposto testo 170"/>
          <p:cNvSpPr>
            <a:spLocks noGrp="1"/>
          </p:cNvSpPr>
          <p:nvPr>
            <p:ph type="body" sz="quarter" idx="143"/>
          </p:nvPr>
        </p:nvSpPr>
        <p:spPr/>
        <p:txBody>
          <a:bodyPr rtlCol="0"/>
          <a:lstStyle/>
          <a:p>
            <a:pPr rtl="0"/>
            <a:r>
              <a:rPr lang="it-IT" dirty="0" smtClean="0"/>
              <a:t>WEB |</a:t>
            </a:r>
            <a:endParaRPr lang="it-IT" dirty="0"/>
          </a:p>
        </p:txBody>
      </p:sp>
      <p:sp>
        <p:nvSpPr>
          <p:cNvPr id="223" name="Segnaposto testo 222"/>
          <p:cNvSpPr>
            <a:spLocks noGrp="1"/>
          </p:cNvSpPr>
          <p:nvPr>
            <p:ph type="body" sz="quarter" idx="144"/>
          </p:nvPr>
        </p:nvSpPr>
        <p:spPr/>
        <p:txBody>
          <a:bodyPr rtlCol="0"/>
          <a:lstStyle/>
          <a:p>
            <a:pPr rtl="0"/>
            <a:endParaRPr lang="it-IT" dirty="0"/>
          </a:p>
        </p:txBody>
      </p:sp>
      <p:sp>
        <p:nvSpPr>
          <p:cNvPr id="288" name="Segnaposto testo 287"/>
          <p:cNvSpPr>
            <a:spLocks noGrp="1"/>
          </p:cNvSpPr>
          <p:nvPr>
            <p:ph type="body" sz="quarter" idx="145"/>
          </p:nvPr>
        </p:nvSpPr>
        <p:spPr/>
        <p:txBody>
          <a:bodyPr rtlCol="0"/>
          <a:lstStyle/>
          <a:p>
            <a:pPr rtl="0"/>
            <a:endParaRPr lang="it-IT" dirty="0"/>
          </a:p>
        </p:txBody>
      </p:sp>
      <p:sp>
        <p:nvSpPr>
          <p:cNvPr id="289" name="Segnaposto testo 288"/>
          <p:cNvSpPr>
            <a:spLocks noGrp="1"/>
          </p:cNvSpPr>
          <p:nvPr>
            <p:ph type="body" sz="quarter" idx="146"/>
          </p:nvPr>
        </p:nvSpPr>
        <p:spPr/>
        <p:txBody>
          <a:bodyPr rtlCol="0"/>
          <a:lstStyle/>
          <a:p>
            <a:pPr rtl="0"/>
            <a:endParaRPr lang="it-IT" dirty="0"/>
          </a:p>
        </p:txBody>
      </p:sp>
      <p:sp>
        <p:nvSpPr>
          <p:cNvPr id="290" name="Segnaposto testo 289"/>
          <p:cNvSpPr>
            <a:spLocks noGrp="1"/>
          </p:cNvSpPr>
          <p:nvPr>
            <p:ph type="body" sz="quarter" idx="147"/>
          </p:nvPr>
        </p:nvSpPr>
        <p:spPr/>
        <p:txBody>
          <a:bodyPr rtlCol="0"/>
          <a:lstStyle/>
          <a:p>
            <a:pPr rtl="0"/>
            <a:endParaRPr lang="it-IT" dirty="0"/>
          </a:p>
        </p:txBody>
      </p:sp>
      <p:sp>
        <p:nvSpPr>
          <p:cNvPr id="291" name="Segnaposto testo 290"/>
          <p:cNvSpPr>
            <a:spLocks noGrp="1"/>
          </p:cNvSpPr>
          <p:nvPr>
            <p:ph type="body" sz="quarter" idx="148"/>
          </p:nvPr>
        </p:nvSpPr>
        <p:spPr/>
        <p:txBody>
          <a:bodyPr rtlCol="0"/>
          <a:lstStyle/>
          <a:p>
            <a:pPr rtl="0"/>
            <a:endParaRPr lang="it-IT" dirty="0"/>
          </a:p>
        </p:txBody>
      </p:sp>
      <p:sp>
        <p:nvSpPr>
          <p:cNvPr id="177" name="Segnaposto testo 176"/>
          <p:cNvSpPr>
            <a:spLocks noGrp="1"/>
          </p:cNvSpPr>
          <p:nvPr>
            <p:ph type="body" sz="quarter" idx="149"/>
          </p:nvPr>
        </p:nvSpPr>
        <p:spPr/>
        <p:txBody>
          <a:bodyPr rtlCol="0"/>
          <a:lstStyle/>
          <a:p>
            <a:pPr rtl="0"/>
            <a:r>
              <a:rPr lang="it-IT" dirty="0" smtClean="0"/>
              <a:t>TEL |</a:t>
            </a:r>
            <a:endParaRPr lang="it-IT" dirty="0"/>
          </a:p>
        </p:txBody>
      </p:sp>
      <p:sp>
        <p:nvSpPr>
          <p:cNvPr id="292" name="Segnaposto testo 291"/>
          <p:cNvSpPr>
            <a:spLocks noGrp="1"/>
          </p:cNvSpPr>
          <p:nvPr>
            <p:ph type="body" sz="quarter" idx="150"/>
          </p:nvPr>
        </p:nvSpPr>
        <p:spPr/>
        <p:txBody>
          <a:bodyPr rtlCol="0"/>
          <a:lstStyle/>
          <a:p>
            <a:pPr rtl="0"/>
            <a:endParaRPr lang="it-IT" dirty="0"/>
          </a:p>
        </p:txBody>
      </p:sp>
      <p:sp>
        <p:nvSpPr>
          <p:cNvPr id="179" name="Segnaposto testo 178"/>
          <p:cNvSpPr>
            <a:spLocks noGrp="1"/>
          </p:cNvSpPr>
          <p:nvPr>
            <p:ph type="body" sz="quarter" idx="151"/>
          </p:nvPr>
        </p:nvSpPr>
        <p:spPr/>
        <p:txBody>
          <a:bodyPr rtlCol="0"/>
          <a:lstStyle/>
          <a:p>
            <a:pPr rtl="0"/>
            <a:r>
              <a:rPr lang="it-IT" dirty="0" smtClean="0"/>
              <a:t>POSTA ELETTRONICA |</a:t>
            </a:r>
            <a:endParaRPr lang="it-IT" dirty="0"/>
          </a:p>
        </p:txBody>
      </p:sp>
      <p:sp>
        <p:nvSpPr>
          <p:cNvPr id="293" name="Segnaposto testo 292"/>
          <p:cNvSpPr>
            <a:spLocks noGrp="1"/>
          </p:cNvSpPr>
          <p:nvPr>
            <p:ph type="body" sz="quarter" idx="152"/>
          </p:nvPr>
        </p:nvSpPr>
        <p:spPr/>
        <p:txBody>
          <a:bodyPr rtlCol="0"/>
          <a:lstStyle/>
          <a:p>
            <a:pPr rtl="0"/>
            <a:endParaRPr lang="it-IT" dirty="0"/>
          </a:p>
        </p:txBody>
      </p:sp>
      <p:sp>
        <p:nvSpPr>
          <p:cNvPr id="181" name="Segnaposto testo 180"/>
          <p:cNvSpPr>
            <a:spLocks noGrp="1"/>
          </p:cNvSpPr>
          <p:nvPr>
            <p:ph type="body" sz="quarter" idx="153"/>
          </p:nvPr>
        </p:nvSpPr>
        <p:spPr/>
        <p:txBody>
          <a:bodyPr rtlCol="0"/>
          <a:lstStyle/>
          <a:p>
            <a:pPr rtl="0"/>
            <a:r>
              <a:rPr lang="it-IT" dirty="0" smtClean="0"/>
              <a:t>WEB |</a:t>
            </a:r>
            <a:endParaRPr lang="it-IT" dirty="0"/>
          </a:p>
        </p:txBody>
      </p:sp>
      <p:sp>
        <p:nvSpPr>
          <p:cNvPr id="294" name="Segnaposto testo 293"/>
          <p:cNvSpPr>
            <a:spLocks noGrp="1"/>
          </p:cNvSpPr>
          <p:nvPr>
            <p:ph type="body" sz="quarter" idx="154"/>
          </p:nvPr>
        </p:nvSpPr>
        <p:spPr/>
        <p:txBody>
          <a:bodyPr rtlCol="0"/>
          <a:lstStyle/>
          <a:p>
            <a:pPr rtl="0"/>
            <a:endParaRPr lang="it-IT" dirty="0"/>
          </a:p>
        </p:txBody>
      </p:sp>
      <p:sp>
        <p:nvSpPr>
          <p:cNvPr id="295" name="Segnaposto testo 294"/>
          <p:cNvSpPr>
            <a:spLocks noGrp="1"/>
          </p:cNvSpPr>
          <p:nvPr>
            <p:ph type="body" sz="quarter" idx="155"/>
          </p:nvPr>
        </p:nvSpPr>
        <p:spPr/>
        <p:txBody>
          <a:bodyPr rtlCol="0"/>
          <a:lstStyle/>
          <a:p>
            <a:pPr rtl="0"/>
            <a:endParaRPr lang="it-IT" dirty="0"/>
          </a:p>
        </p:txBody>
      </p:sp>
      <p:sp>
        <p:nvSpPr>
          <p:cNvPr id="296" name="Segnaposto testo 295"/>
          <p:cNvSpPr>
            <a:spLocks noGrp="1"/>
          </p:cNvSpPr>
          <p:nvPr>
            <p:ph type="body" sz="quarter" idx="156"/>
          </p:nvPr>
        </p:nvSpPr>
        <p:spPr/>
        <p:txBody>
          <a:bodyPr rtlCol="0"/>
          <a:lstStyle/>
          <a:p>
            <a:pPr rtl="0"/>
            <a:endParaRPr lang="it-IT" dirty="0"/>
          </a:p>
        </p:txBody>
      </p:sp>
      <p:sp>
        <p:nvSpPr>
          <p:cNvPr id="297" name="Segnaposto testo 296"/>
          <p:cNvSpPr>
            <a:spLocks noGrp="1"/>
          </p:cNvSpPr>
          <p:nvPr>
            <p:ph type="body" sz="quarter" idx="157"/>
          </p:nvPr>
        </p:nvSpPr>
        <p:spPr/>
        <p:txBody>
          <a:bodyPr rtlCol="0"/>
          <a:lstStyle/>
          <a:p>
            <a:pPr rtl="0"/>
            <a:endParaRPr lang="it-IT" dirty="0"/>
          </a:p>
        </p:txBody>
      </p:sp>
      <p:sp>
        <p:nvSpPr>
          <p:cNvPr id="298" name="Segnaposto testo 297"/>
          <p:cNvSpPr>
            <a:spLocks noGrp="1"/>
          </p:cNvSpPr>
          <p:nvPr>
            <p:ph type="body" sz="quarter" idx="158"/>
          </p:nvPr>
        </p:nvSpPr>
        <p:spPr/>
        <p:txBody>
          <a:bodyPr rtlCol="0"/>
          <a:lstStyle/>
          <a:p>
            <a:pPr rtl="0"/>
            <a:endParaRPr lang="it-IT" dirty="0"/>
          </a:p>
        </p:txBody>
      </p:sp>
      <p:sp>
        <p:nvSpPr>
          <p:cNvPr id="187" name="Segnaposto testo 186"/>
          <p:cNvSpPr>
            <a:spLocks noGrp="1"/>
          </p:cNvSpPr>
          <p:nvPr>
            <p:ph type="body" sz="quarter" idx="159"/>
          </p:nvPr>
        </p:nvSpPr>
        <p:spPr/>
        <p:txBody>
          <a:bodyPr rtlCol="0"/>
          <a:lstStyle/>
          <a:p>
            <a:pPr rtl="0"/>
            <a:r>
              <a:rPr lang="it-IT" dirty="0" smtClean="0"/>
              <a:t>TEL |</a:t>
            </a:r>
            <a:endParaRPr lang="it-IT" dirty="0"/>
          </a:p>
        </p:txBody>
      </p:sp>
      <p:sp>
        <p:nvSpPr>
          <p:cNvPr id="299" name="Segnaposto testo 298"/>
          <p:cNvSpPr>
            <a:spLocks noGrp="1"/>
          </p:cNvSpPr>
          <p:nvPr>
            <p:ph type="body" sz="quarter" idx="160"/>
          </p:nvPr>
        </p:nvSpPr>
        <p:spPr>
          <a:xfrm>
            <a:off x="4354940" y="7388907"/>
            <a:ext cx="655761" cy="132055"/>
          </a:xfrm>
        </p:spPr>
        <p:txBody>
          <a:bodyPr rtlCol="0"/>
          <a:lstStyle/>
          <a:p>
            <a:pPr rtl="0"/>
            <a:endParaRPr lang="it-IT" dirty="0"/>
          </a:p>
        </p:txBody>
      </p:sp>
      <p:sp>
        <p:nvSpPr>
          <p:cNvPr id="189" name="Segnaposto testo 188"/>
          <p:cNvSpPr>
            <a:spLocks noGrp="1"/>
          </p:cNvSpPr>
          <p:nvPr>
            <p:ph type="body" sz="quarter" idx="161"/>
          </p:nvPr>
        </p:nvSpPr>
        <p:spPr/>
        <p:txBody>
          <a:bodyPr rtlCol="0"/>
          <a:lstStyle/>
          <a:p>
            <a:pPr rtl="0"/>
            <a:r>
              <a:rPr lang="it-IT" dirty="0" smtClean="0"/>
              <a:t>POSTA ELETTRONICA |</a:t>
            </a:r>
            <a:endParaRPr lang="it-IT" dirty="0"/>
          </a:p>
        </p:txBody>
      </p:sp>
      <p:sp>
        <p:nvSpPr>
          <p:cNvPr id="300" name="Segnaposto testo 299"/>
          <p:cNvSpPr>
            <a:spLocks noGrp="1"/>
          </p:cNvSpPr>
          <p:nvPr>
            <p:ph type="body" sz="quarter" idx="162"/>
          </p:nvPr>
        </p:nvSpPr>
        <p:spPr>
          <a:xfrm>
            <a:off x="5955140" y="7388908"/>
            <a:ext cx="902860" cy="128016"/>
          </a:xfrm>
        </p:spPr>
        <p:txBody>
          <a:bodyPr rtlCol="0"/>
          <a:lstStyle/>
          <a:p>
            <a:pPr rtl="0"/>
            <a:endParaRPr lang="it-IT" dirty="0"/>
          </a:p>
        </p:txBody>
      </p:sp>
      <p:sp>
        <p:nvSpPr>
          <p:cNvPr id="191" name="Segnaposto testo 190"/>
          <p:cNvSpPr>
            <a:spLocks noGrp="1"/>
          </p:cNvSpPr>
          <p:nvPr>
            <p:ph type="body" sz="quarter" idx="163"/>
          </p:nvPr>
        </p:nvSpPr>
        <p:spPr/>
        <p:txBody>
          <a:bodyPr rtlCol="0"/>
          <a:lstStyle/>
          <a:p>
            <a:pPr rtl="0"/>
            <a:r>
              <a:rPr lang="it-IT" dirty="0" smtClean="0"/>
              <a:t>WEB |</a:t>
            </a:r>
            <a:endParaRPr lang="it-IT" dirty="0"/>
          </a:p>
        </p:txBody>
      </p:sp>
      <p:sp>
        <p:nvSpPr>
          <p:cNvPr id="301" name="Segnaposto testo 300"/>
          <p:cNvSpPr>
            <a:spLocks noGrp="1"/>
          </p:cNvSpPr>
          <p:nvPr>
            <p:ph type="body" sz="quarter" idx="164"/>
          </p:nvPr>
        </p:nvSpPr>
        <p:spPr/>
        <p:txBody>
          <a:bodyPr rtlCol="0"/>
          <a:lstStyle/>
          <a:p>
            <a:pPr rtl="0"/>
            <a:endParaRPr lang="it-IT" dirty="0"/>
          </a:p>
        </p:txBody>
      </p:sp>
      <p:sp>
        <p:nvSpPr>
          <p:cNvPr id="302" name="Segnaposto testo 301"/>
          <p:cNvSpPr>
            <a:spLocks noGrp="1"/>
          </p:cNvSpPr>
          <p:nvPr>
            <p:ph type="body" sz="quarter" idx="165"/>
          </p:nvPr>
        </p:nvSpPr>
        <p:spPr/>
        <p:txBody>
          <a:bodyPr rtlCol="0"/>
          <a:lstStyle/>
          <a:p>
            <a:pPr rtl="0"/>
            <a:endParaRPr lang="it-IT" dirty="0"/>
          </a:p>
        </p:txBody>
      </p:sp>
      <p:sp>
        <p:nvSpPr>
          <p:cNvPr id="303" name="Segnaposto testo 302"/>
          <p:cNvSpPr>
            <a:spLocks noGrp="1"/>
          </p:cNvSpPr>
          <p:nvPr>
            <p:ph type="body" sz="quarter" idx="166"/>
          </p:nvPr>
        </p:nvSpPr>
        <p:spPr/>
        <p:txBody>
          <a:bodyPr rtlCol="0"/>
          <a:lstStyle/>
          <a:p>
            <a:pPr rtl="0"/>
            <a:endParaRPr lang="it-IT" dirty="0"/>
          </a:p>
        </p:txBody>
      </p:sp>
      <p:sp>
        <p:nvSpPr>
          <p:cNvPr id="304" name="Segnaposto testo 303"/>
          <p:cNvSpPr>
            <a:spLocks noGrp="1"/>
          </p:cNvSpPr>
          <p:nvPr>
            <p:ph type="body" sz="quarter" idx="167"/>
          </p:nvPr>
        </p:nvSpPr>
        <p:spPr/>
        <p:txBody>
          <a:bodyPr rtlCol="0"/>
          <a:lstStyle/>
          <a:p>
            <a:pPr rtl="0"/>
            <a:endParaRPr lang="it-IT" dirty="0"/>
          </a:p>
        </p:txBody>
      </p:sp>
      <p:sp>
        <p:nvSpPr>
          <p:cNvPr id="305" name="Segnaposto testo 304"/>
          <p:cNvSpPr>
            <a:spLocks noGrp="1"/>
          </p:cNvSpPr>
          <p:nvPr>
            <p:ph type="body" sz="quarter" idx="168"/>
          </p:nvPr>
        </p:nvSpPr>
        <p:spPr/>
        <p:txBody>
          <a:bodyPr rtlCol="0"/>
          <a:lstStyle/>
          <a:p>
            <a:pPr rtl="0"/>
            <a:endParaRPr lang="it-IT" dirty="0"/>
          </a:p>
        </p:txBody>
      </p:sp>
      <p:sp>
        <p:nvSpPr>
          <p:cNvPr id="197" name="Segnaposto testo 196"/>
          <p:cNvSpPr>
            <a:spLocks noGrp="1"/>
          </p:cNvSpPr>
          <p:nvPr>
            <p:ph type="body" sz="quarter" idx="169"/>
          </p:nvPr>
        </p:nvSpPr>
        <p:spPr/>
        <p:txBody>
          <a:bodyPr rtlCol="0"/>
          <a:lstStyle/>
          <a:p>
            <a:pPr rtl="0"/>
            <a:r>
              <a:rPr lang="it-IT" dirty="0" smtClean="0"/>
              <a:t>TEL |</a:t>
            </a:r>
            <a:endParaRPr lang="it-IT" dirty="0"/>
          </a:p>
        </p:txBody>
      </p:sp>
      <p:sp>
        <p:nvSpPr>
          <p:cNvPr id="306" name="Segnaposto testo 305"/>
          <p:cNvSpPr>
            <a:spLocks noGrp="1"/>
          </p:cNvSpPr>
          <p:nvPr>
            <p:ph type="body" sz="quarter" idx="170"/>
          </p:nvPr>
        </p:nvSpPr>
        <p:spPr/>
        <p:txBody>
          <a:bodyPr rtlCol="0"/>
          <a:lstStyle/>
          <a:p>
            <a:pPr rtl="0"/>
            <a:endParaRPr lang="it-IT" dirty="0"/>
          </a:p>
        </p:txBody>
      </p:sp>
      <p:sp>
        <p:nvSpPr>
          <p:cNvPr id="199" name="Segnaposto testo 198"/>
          <p:cNvSpPr>
            <a:spLocks noGrp="1"/>
          </p:cNvSpPr>
          <p:nvPr>
            <p:ph type="body" sz="quarter" idx="171"/>
          </p:nvPr>
        </p:nvSpPr>
        <p:spPr/>
        <p:txBody>
          <a:bodyPr rtlCol="0"/>
          <a:lstStyle/>
          <a:p>
            <a:pPr rtl="0"/>
            <a:r>
              <a:rPr lang="it-IT" dirty="0" smtClean="0"/>
              <a:t>POSTA ELETTRONICA |</a:t>
            </a:r>
            <a:endParaRPr lang="it-IT" dirty="0"/>
          </a:p>
        </p:txBody>
      </p:sp>
      <p:sp>
        <p:nvSpPr>
          <p:cNvPr id="307" name="Segnaposto testo 306"/>
          <p:cNvSpPr>
            <a:spLocks noGrp="1"/>
          </p:cNvSpPr>
          <p:nvPr>
            <p:ph type="body" sz="quarter" idx="172"/>
          </p:nvPr>
        </p:nvSpPr>
        <p:spPr/>
        <p:txBody>
          <a:bodyPr rtlCol="0"/>
          <a:lstStyle/>
          <a:p>
            <a:pPr rtl="0"/>
            <a:endParaRPr lang="it-IT" dirty="0"/>
          </a:p>
        </p:txBody>
      </p:sp>
      <p:sp>
        <p:nvSpPr>
          <p:cNvPr id="201" name="Segnaposto testo 200"/>
          <p:cNvSpPr>
            <a:spLocks noGrp="1"/>
          </p:cNvSpPr>
          <p:nvPr>
            <p:ph type="body" sz="quarter" idx="173"/>
          </p:nvPr>
        </p:nvSpPr>
        <p:spPr/>
        <p:txBody>
          <a:bodyPr rtlCol="0"/>
          <a:lstStyle/>
          <a:p>
            <a:pPr rtl="0"/>
            <a:r>
              <a:rPr lang="it-IT" dirty="0" smtClean="0"/>
              <a:t>WEB |</a:t>
            </a:r>
            <a:endParaRPr lang="it-IT" dirty="0"/>
          </a:p>
        </p:txBody>
      </p:sp>
      <p:sp>
        <p:nvSpPr>
          <p:cNvPr id="308" name="Segnaposto testo 307"/>
          <p:cNvSpPr>
            <a:spLocks noGrp="1"/>
          </p:cNvSpPr>
          <p:nvPr>
            <p:ph type="body" sz="quarter" idx="174"/>
          </p:nvPr>
        </p:nvSpPr>
        <p:spPr/>
        <p:txBody>
          <a:bodyPr rtlCol="0"/>
          <a:lstStyle/>
          <a:p>
            <a:pPr rtl="0"/>
            <a:endParaRPr lang="it-IT" dirty="0"/>
          </a:p>
        </p:txBody>
      </p:sp>
      <p:pic>
        <p:nvPicPr>
          <p:cNvPr id="203" name="Immagine 20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1818" y="635154"/>
            <a:ext cx="585782" cy="281506"/>
          </a:xfrm>
          <a:prstGeom prst="rect">
            <a:avLst/>
          </a:prstGeom>
          <a:noFill/>
          <a:ln>
            <a:noFill/>
          </a:ln>
        </p:spPr>
      </p:pic>
      <p:pic>
        <p:nvPicPr>
          <p:cNvPr id="270" name="Immagine 2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2784" y="635154"/>
            <a:ext cx="585782" cy="281506"/>
          </a:xfrm>
          <a:prstGeom prst="rect">
            <a:avLst/>
          </a:prstGeom>
          <a:noFill/>
          <a:ln>
            <a:noFill/>
          </a:ln>
        </p:spPr>
      </p:pic>
      <p:pic>
        <p:nvPicPr>
          <p:cNvPr id="271" name="Immagine 2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1818" y="2462144"/>
            <a:ext cx="585782" cy="281506"/>
          </a:xfrm>
          <a:prstGeom prst="rect">
            <a:avLst/>
          </a:prstGeom>
          <a:noFill/>
          <a:ln>
            <a:noFill/>
          </a:ln>
        </p:spPr>
      </p:pic>
      <p:pic>
        <p:nvPicPr>
          <p:cNvPr id="272" name="Immagine 2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2784" y="2462144"/>
            <a:ext cx="585782" cy="281506"/>
          </a:xfrm>
          <a:prstGeom prst="rect">
            <a:avLst/>
          </a:prstGeom>
          <a:noFill/>
          <a:ln>
            <a:noFill/>
          </a:ln>
        </p:spPr>
      </p:pic>
      <p:pic>
        <p:nvPicPr>
          <p:cNvPr id="273" name="Immagine 27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1818" y="4290944"/>
            <a:ext cx="585782" cy="281506"/>
          </a:xfrm>
          <a:prstGeom prst="rect">
            <a:avLst/>
          </a:prstGeom>
          <a:noFill/>
          <a:ln>
            <a:noFill/>
          </a:ln>
        </p:spPr>
      </p:pic>
      <p:pic>
        <p:nvPicPr>
          <p:cNvPr id="274" name="Immagine 27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2784" y="4290944"/>
            <a:ext cx="585782" cy="281506"/>
          </a:xfrm>
          <a:prstGeom prst="rect">
            <a:avLst/>
          </a:prstGeom>
          <a:noFill/>
          <a:ln>
            <a:noFill/>
          </a:ln>
        </p:spPr>
      </p:pic>
      <p:pic>
        <p:nvPicPr>
          <p:cNvPr id="275" name="Immagine 27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1818" y="6119744"/>
            <a:ext cx="585782" cy="281506"/>
          </a:xfrm>
          <a:prstGeom prst="rect">
            <a:avLst/>
          </a:prstGeom>
          <a:noFill/>
          <a:ln>
            <a:noFill/>
          </a:ln>
        </p:spPr>
      </p:pic>
      <p:pic>
        <p:nvPicPr>
          <p:cNvPr id="276" name="Immagine 27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2784" y="6119744"/>
            <a:ext cx="585782" cy="281506"/>
          </a:xfrm>
          <a:prstGeom prst="rect">
            <a:avLst/>
          </a:prstGeom>
          <a:noFill/>
          <a:ln>
            <a:noFill/>
          </a:ln>
        </p:spPr>
      </p:pic>
      <p:pic>
        <p:nvPicPr>
          <p:cNvPr id="277" name="Immagine 27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1818" y="7948544"/>
            <a:ext cx="585782" cy="281506"/>
          </a:xfrm>
          <a:prstGeom prst="rect">
            <a:avLst/>
          </a:prstGeom>
          <a:noFill/>
          <a:ln>
            <a:noFill/>
          </a:ln>
        </p:spPr>
      </p:pic>
      <p:pic>
        <p:nvPicPr>
          <p:cNvPr id="278" name="Immagine 27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2784" y="7948544"/>
            <a:ext cx="585782" cy="281506"/>
          </a:xfrm>
          <a:prstGeom prst="rect">
            <a:avLst/>
          </a:prstGeom>
          <a:noFill/>
          <a:ln>
            <a:noFill/>
          </a:ln>
        </p:spPr>
      </p:pic>
    </p:spTree>
    <p:extLst>
      <p:ext uri="{BB962C8B-B14F-4D97-AF65-F5344CB8AC3E}">
        <p14:creationId xmlns:p14="http://schemas.microsoft.com/office/powerpoint/2010/main" val="3477767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Biglietto da visita allineamento a sinistra">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B65996-8530-4C55-B9DB-479FD338E96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8A5E3D7-6F08-4088-852D-17EA3A624E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644EB87-C02F-4AB6-BA88-EB2ADC528DC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167</Words>
  <Application>Microsoft Office PowerPoint</Application>
  <PresentationFormat>Personalizzato</PresentationFormat>
  <Paragraphs>39</Paragraphs>
  <Slides>1</Slides>
  <Notes>1</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vt:i4>
      </vt:variant>
    </vt:vector>
  </HeadingPairs>
  <TitlesOfParts>
    <vt:vector size="4" baseType="lpstr">
      <vt:lpstr>Arial</vt:lpstr>
      <vt:lpstr>Cambria</vt:lpstr>
      <vt:lpstr>Biglietto da visita allineamento a sinistra</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2013-07-31T18:58:07Z</dcterms:created>
  <dcterms:modified xsi:type="dcterms:W3CDTF">2013-12-11T06:33:37Z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