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7"/>
  </p:notesMasterIdLst>
  <p:handoutMasterIdLst>
    <p:handoutMasterId r:id="rId8"/>
  </p:handoutMasterIdLst>
  <p:sldIdLst>
    <p:sldId id="260" r:id="rId5"/>
    <p:sldId id="259" r:id="rId6"/>
  </p:sldIdLst>
  <p:sldSz cx="10058400" cy="7772400"/>
  <p:notesSz cx="6858000" cy="9144000"/>
  <p:defaultTextStyle>
    <a:defPPr rtl="0">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eu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92417" autoAdjust="0"/>
  </p:normalViewPr>
  <p:slideViewPr>
    <p:cSldViewPr snapToGrid="0">
      <p:cViewPr varScale="1">
        <p:scale>
          <a:sx n="105" d="100"/>
          <a:sy n="105" d="100"/>
        </p:scale>
        <p:origin x="1452" y="114"/>
      </p:cViewPr>
      <p:guideLst/>
    </p:cSldViewPr>
  </p:slideViewPr>
  <p:notesTextViewPr>
    <p:cViewPr>
      <p:scale>
        <a:sx n="3" d="2"/>
        <a:sy n="3" d="2"/>
      </p:scale>
      <p:origin x="0" y="0"/>
    </p:cViewPr>
  </p:notesTextViewPr>
  <p:notesViewPr>
    <p:cSldViewPr snapToGrid="0">
      <p:cViewPr varScale="1">
        <p:scale>
          <a:sx n="101" d="100"/>
          <a:sy n="101" d="100"/>
        </p:scale>
        <p:origin x="280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it-IT" dirty="0"/>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CC6467C9-5E9D-41D4-A0A7-8C84A695AE81}" type="datetime1">
              <a:rPr lang="it-IT" smtClean="0"/>
              <a:pPr algn="r" rtl="0"/>
              <a:t>21/01/2014</a:t>
            </a:fld>
            <a:endParaRPr lang="it-IT" dirty="0"/>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it-IT" dirty="0"/>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r>
              <a:rPr lang="it-IT" dirty="0" smtClean="0"/>
              <a:t>‹n.›</a:t>
            </a:r>
            <a:endParaRPr lang="it-IT" dirty="0"/>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it-IT" noProof="0" dirty="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l" rtl="0">
              <a:defRPr sz="1200"/>
            </a:lvl1pPr>
          </a:lstStyle>
          <a:p>
            <a:pPr algn="r"/>
            <a:fld id="{E5C9E38C-ACD0-4BFE-AC65-D49C5CAF6669}" type="datetime1">
              <a:rPr lang="it-IT" smtClean="0"/>
              <a:pPr algn="r"/>
              <a:t>21/01/2014</a:t>
            </a:fld>
            <a:endParaRPr lang="it-IT" dirty="0"/>
          </a:p>
        </p:txBody>
      </p:sp>
      <p:sp>
        <p:nvSpPr>
          <p:cNvPr id="4" name="Segnaposto immagine diapositiva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pPr rtl="0"/>
            <a:endParaRPr lang="it-IT" noProof="0" dirty="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it-IT" noProof="0" dirty="0" smtClean="0"/>
              <a:t>Fare clic per modificare stili del testo dello schema</a:t>
            </a:r>
          </a:p>
          <a:p>
            <a:pPr lvl="1" rtl="0"/>
            <a:r>
              <a:rPr lang="it-IT" noProof="0" dirty="0" smtClean="0"/>
              <a:t>Secondo livello</a:t>
            </a:r>
          </a:p>
          <a:p>
            <a:pPr lvl="2" rtl="0"/>
            <a:r>
              <a:rPr lang="it-IT" noProof="0" dirty="0" smtClean="0"/>
              <a:t>Terzo livello</a:t>
            </a:r>
          </a:p>
          <a:p>
            <a:pPr lvl="3" rtl="0"/>
            <a:r>
              <a:rPr lang="it-IT" noProof="0" dirty="0" smtClean="0"/>
              <a:t>Quarto livello</a:t>
            </a:r>
          </a:p>
          <a:p>
            <a:pPr lvl="4" rtl="0"/>
            <a:r>
              <a:rPr lang="it-IT" noProof="0" dirty="0" smtClean="0"/>
              <a:t>Quinto livello</a:t>
            </a:r>
            <a:endParaRPr lang="it-IT" noProof="0" dirty="0"/>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it-IT" noProof="0"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a:r>
              <a:rPr lang="it-IT" dirty="0" smtClean="0"/>
              <a:t>‹n.›</a:t>
            </a:r>
            <a:endParaRPr lang="it-IT" dirty="0"/>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ote 2"/>
          <p:cNvSpPr>
            <a:spLocks noGrp="1"/>
          </p:cNvSpPr>
          <p:nvPr>
            <p:ph type="body" idx="1"/>
          </p:nvPr>
        </p:nvSpPr>
        <p:spPr/>
        <p:txBody>
          <a:bodyPr rtlCol="0"/>
          <a:lstStyle/>
          <a:p>
            <a:pPr rtl="0"/>
            <a:r>
              <a:rPr lang="it-IT" noProof="0" dirty="0" smtClean="0"/>
              <a:t>Per </a:t>
            </a:r>
            <a:r>
              <a:rPr lang="it-IT" u="none" noProof="0" dirty="0" smtClean="0"/>
              <a:t>modificare</a:t>
            </a:r>
            <a:r>
              <a:rPr lang="it-IT" noProof="0" dirty="0" smtClean="0"/>
              <a:t> questa brochure, sostituire il contenuto di esempio con il contenuto desiderato. Se si preferisce partire da zero, fare clic sul pulsante Nuova diapositiva della scheda Home per inserire una nuova pagina. Inserire quindi testo e immagini nei segnaposto vuoti. Per modificare il logo e inserire il proprio, selezionare l'immagine "sostituire con LOGO" e scegliere Cambia immagine nella scheda Formato di Strumenti immagine.</a:t>
            </a:r>
          </a:p>
          <a:p>
            <a:pPr rtl="0"/>
            <a:endParaRPr lang="it-IT" noProof="0" dirty="0" smtClean="0"/>
          </a:p>
          <a:p>
            <a:pPr rtl="0"/>
            <a:r>
              <a:rPr lang="it-IT" noProof="0" dirty="0" smtClean="0"/>
              <a:t>Sono stati predisposti anche segni per la piegatura. Sono poco marcati, ma se si preferisce che non siano visibili sulla brochure, è sufficiente eliminarli prima della stampa.</a:t>
            </a:r>
            <a:endParaRPr lang="it-IT" noProof="0" dirty="0"/>
          </a:p>
        </p:txBody>
      </p:sp>
      <p:sp>
        <p:nvSpPr>
          <p:cNvPr id="4" name="Segnaposto numero diapositiva 3"/>
          <p:cNvSpPr>
            <a:spLocks noGrp="1"/>
          </p:cNvSpPr>
          <p:nvPr>
            <p:ph type="sldNum" sz="quarter" idx="10"/>
          </p:nvPr>
        </p:nvSpPr>
        <p:spPr/>
        <p:txBody>
          <a:bodyPr rtlCol="0"/>
          <a:lstStyle/>
          <a:p>
            <a:pPr rtl="0"/>
            <a:r>
              <a:rPr lang="en-US" smtClean="0"/>
              <a:t>1</a:t>
            </a:r>
            <a:endParaRPr lang="en-US"/>
          </a:p>
        </p:txBody>
      </p:sp>
      <p:sp>
        <p:nvSpPr>
          <p:cNvPr id="7" name="Segnaposto immagine diapositiva 6"/>
          <p:cNvSpPr>
            <a:spLocks noGrp="1" noRot="1" noChangeAspect="1"/>
          </p:cNvSpPr>
          <p:nvPr>
            <p:ph type="sldImg"/>
          </p:nvPr>
        </p:nvSpPr>
        <p:spPr/>
      </p:sp>
    </p:spTree>
    <p:extLst>
      <p:ext uri="{BB962C8B-B14F-4D97-AF65-F5344CB8AC3E}">
        <p14:creationId xmlns:p14="http://schemas.microsoft.com/office/powerpoint/2010/main" val="820910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ote 2"/>
          <p:cNvSpPr>
            <a:spLocks noGrp="1"/>
          </p:cNvSpPr>
          <p:nvPr>
            <p:ph type="body" idx="1"/>
          </p:nvPr>
        </p:nvSpPr>
        <p:spPr/>
        <p:txBody>
          <a:bodyPr rtlCol="0"/>
          <a:lstStyle/>
          <a:p>
            <a:pPr rtl="0"/>
            <a:r>
              <a:rPr lang="it-IT" noProof="0" dirty="0" smtClean="0"/>
              <a:t>Per modificare questa brochure, sostituire il contenuto di esempio con il contenuto desiderato. Se si preferisce partire da zero, fare clic sul pulsante Nuova diapositiva della scheda Home per inserire una nuova pagina. Inserire quindi testo e immagini nei segnaposto vuoti. Per modificare il logo e inserire il proprio, selezionare l'immagine "sostituire con LOGO" e scegliere Cambia immagine nella scheda Formato di Strumenti immagine.</a:t>
            </a:r>
          </a:p>
          <a:p>
            <a:pPr rtl="0"/>
            <a:endParaRPr lang="it-IT" noProof="0" dirty="0" smtClean="0"/>
          </a:p>
          <a:p>
            <a:pPr rtl="0"/>
            <a:r>
              <a:rPr lang="it-IT" noProof="0" dirty="0" smtClean="0"/>
              <a:t>Sono stati predisposti anche segni per la piegatura. Sono poco marcati, ma se si preferisce che non siano visibili sulla brochure, è sufficiente eliminarli prima della stampa.</a:t>
            </a:r>
            <a:endParaRPr lang="it-IT" noProof="0" dirty="0"/>
          </a:p>
        </p:txBody>
      </p:sp>
      <p:sp>
        <p:nvSpPr>
          <p:cNvPr id="4" name="Segnaposto numero diapositiva 3"/>
          <p:cNvSpPr>
            <a:spLocks noGrp="1"/>
          </p:cNvSpPr>
          <p:nvPr>
            <p:ph type="sldNum" sz="quarter" idx="10"/>
          </p:nvPr>
        </p:nvSpPr>
        <p:spPr/>
        <p:txBody>
          <a:bodyPr rtlCol="0"/>
          <a:lstStyle/>
          <a:p>
            <a:pPr rtl="0"/>
            <a:r>
              <a:rPr lang="en-US" smtClean="0"/>
              <a:t>2</a:t>
            </a:r>
            <a:endParaRPr lang="en-US"/>
          </a:p>
        </p:txBody>
      </p:sp>
      <p:sp>
        <p:nvSpPr>
          <p:cNvPr id="7" name="Segnaposto immagine diapositiva 6"/>
          <p:cNvSpPr>
            <a:spLocks noGrp="1" noRot="1" noChangeAspect="1"/>
          </p:cNvSpPr>
          <p:nvPr>
            <p:ph type="sldImg"/>
          </p:nvPr>
        </p:nvSpPr>
        <p:spPr/>
      </p:sp>
    </p:spTree>
    <p:extLst>
      <p:ext uri="{BB962C8B-B14F-4D97-AF65-F5344CB8AC3E}">
        <p14:creationId xmlns:p14="http://schemas.microsoft.com/office/powerpoint/2010/main" val="17508418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ina esterna">
    <p:spTree>
      <p:nvGrpSpPr>
        <p:cNvPr id="1" name=""/>
        <p:cNvGrpSpPr/>
        <p:nvPr/>
      </p:nvGrpSpPr>
      <p:grpSpPr>
        <a:xfrm>
          <a:off x="0" y="0"/>
          <a:ext cx="0" cy="0"/>
          <a:chOff x="0" y="0"/>
          <a:chExt cx="0" cy="0"/>
        </a:xfrm>
      </p:grpSpPr>
      <p:sp>
        <p:nvSpPr>
          <p:cNvPr id="11" name="Rettangolo 10"/>
          <p:cNvSpPr/>
          <p:nvPr userDrawn="1"/>
        </p:nvSpPr>
        <p:spPr>
          <a:xfrm>
            <a:off x="442027" y="3040910"/>
            <a:ext cx="2424223" cy="99669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rtl="0">
              <a:lnSpc>
                <a:spcPct val="130000"/>
              </a:lnSpc>
            </a:pPr>
            <a:endParaRPr lang="it-IT" noProof="0" dirty="0"/>
          </a:p>
        </p:txBody>
      </p:sp>
      <p:sp>
        <p:nvSpPr>
          <p:cNvPr id="23" name="Segnaposto testo 21"/>
          <p:cNvSpPr>
            <a:spLocks noGrp="1"/>
          </p:cNvSpPr>
          <p:nvPr>
            <p:ph type="body" sz="quarter" idx="14" hasCustomPrompt="1"/>
          </p:nvPr>
        </p:nvSpPr>
        <p:spPr>
          <a:xfrm rot="16200000">
            <a:off x="2282453" y="5905510"/>
            <a:ext cx="2471737" cy="347642"/>
          </a:xfrm>
        </p:spPr>
        <p:txBody>
          <a:bodyPr lIns="0" tIns="0" rIns="0" bIns="0" rtlCol="0" anchor="b">
            <a:noAutofit/>
          </a:bodyPr>
          <a:lstStyle>
            <a:lvl1pPr marL="0" indent="0" algn="l" rtl="0">
              <a:lnSpc>
                <a:spcPct val="85000"/>
              </a:lnSpc>
              <a:spcBef>
                <a:spcPts val="0"/>
              </a:spcBef>
              <a:buNone/>
              <a:defRPr sz="900">
                <a:solidFill>
                  <a:schemeClr val="accent1"/>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it-IT" noProof="0" dirty="0" smtClean="0"/>
              <a:t>Nome società</a:t>
            </a:r>
            <a:endParaRPr lang="it-IT" noProof="0" dirty="0"/>
          </a:p>
        </p:txBody>
      </p:sp>
      <p:sp>
        <p:nvSpPr>
          <p:cNvPr id="24" name="Segnaposto testo 21"/>
          <p:cNvSpPr>
            <a:spLocks noGrp="1"/>
          </p:cNvSpPr>
          <p:nvPr>
            <p:ph type="body" sz="quarter" idx="15" hasCustomPrompt="1"/>
          </p:nvPr>
        </p:nvSpPr>
        <p:spPr>
          <a:xfrm rot="16200000">
            <a:off x="2662318" y="5875952"/>
            <a:ext cx="2471738" cy="406757"/>
          </a:xfrm>
        </p:spPr>
        <p:txBody>
          <a:bodyPr lIns="0" tIns="0" rIns="0" bIns="0" rtlCol="0" anchor="t">
            <a:noAutofit/>
          </a:bodyPr>
          <a:lstStyle>
            <a:lvl1pPr marL="0" indent="0" algn="l" rtl="0">
              <a:lnSpc>
                <a:spcPct val="120000"/>
              </a:lnSpc>
              <a:spcBef>
                <a:spcPts val="0"/>
              </a:spcBef>
              <a:buNone/>
              <a:defRPr sz="900">
                <a:solidFill>
                  <a:schemeClr val="accent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it-IT" noProof="0" dirty="0" smtClean="0"/>
              <a:t>Indirizzo azienda</a:t>
            </a:r>
            <a:endParaRPr lang="it-IT" noProof="0" dirty="0"/>
          </a:p>
        </p:txBody>
      </p:sp>
      <p:sp>
        <p:nvSpPr>
          <p:cNvPr id="28" name="Segnaposto testo 21"/>
          <p:cNvSpPr>
            <a:spLocks noGrp="1"/>
          </p:cNvSpPr>
          <p:nvPr>
            <p:ph type="body" sz="quarter" idx="19" hasCustomPrompt="1"/>
          </p:nvPr>
        </p:nvSpPr>
        <p:spPr>
          <a:xfrm>
            <a:off x="442027" y="5422604"/>
            <a:ext cx="2424223" cy="1892596"/>
          </a:xfrm>
        </p:spPr>
        <p:txBody>
          <a:bodyPr lIns="0" tIns="0" rIns="0" bIns="0" rtlCol="0" anchor="t">
            <a:noAutofit/>
          </a:bodyPr>
          <a:lstStyle>
            <a:lvl1pPr marL="0" indent="0" algn="l" rtl="0">
              <a:lnSpc>
                <a:spcPct val="120000"/>
              </a:lnSpc>
              <a:spcBef>
                <a:spcPts val="900"/>
              </a:spcBef>
              <a:buNone/>
              <a:defRPr sz="950">
                <a:solidFill>
                  <a:schemeClr val="tx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it-IT" noProof="0" dirty="0" smtClean="0"/>
              <a:t>Fare clic per inserire il testo</a:t>
            </a:r>
            <a:endParaRPr lang="it-IT" noProof="0" dirty="0"/>
          </a:p>
        </p:txBody>
      </p:sp>
      <p:sp>
        <p:nvSpPr>
          <p:cNvPr id="31" name="Segnaposto testo 21"/>
          <p:cNvSpPr>
            <a:spLocks noGrp="1"/>
          </p:cNvSpPr>
          <p:nvPr>
            <p:ph type="body" sz="quarter" idx="20" hasCustomPrompt="1"/>
          </p:nvPr>
        </p:nvSpPr>
        <p:spPr>
          <a:xfrm>
            <a:off x="442026" y="4146698"/>
            <a:ext cx="2424224" cy="1006274"/>
          </a:xfrm>
        </p:spPr>
        <p:txBody>
          <a:bodyPr lIns="0" tIns="0" rIns="0" bIns="0" rtlCol="0" anchor="b">
            <a:noAutofit/>
          </a:bodyPr>
          <a:lstStyle>
            <a:lvl1pPr marL="0" indent="0" algn="l" rtl="0">
              <a:lnSpc>
                <a:spcPct val="120000"/>
              </a:lnSpc>
              <a:spcBef>
                <a:spcPts val="0"/>
              </a:spcBef>
              <a:buNone/>
              <a:defRPr sz="1600" b="1">
                <a:solidFill>
                  <a:schemeClr val="accent1"/>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it-IT" noProof="0" dirty="0" smtClean="0"/>
              <a:t>Testo titolo</a:t>
            </a:r>
            <a:endParaRPr lang="it-IT" noProof="0" dirty="0"/>
          </a:p>
        </p:txBody>
      </p:sp>
      <p:sp>
        <p:nvSpPr>
          <p:cNvPr id="33" name="Segnaposto testo 21"/>
          <p:cNvSpPr>
            <a:spLocks noGrp="1"/>
          </p:cNvSpPr>
          <p:nvPr>
            <p:ph type="body" sz="quarter" idx="21" hasCustomPrompt="1"/>
          </p:nvPr>
        </p:nvSpPr>
        <p:spPr>
          <a:xfrm>
            <a:off x="7155180" y="1446028"/>
            <a:ext cx="2423160" cy="2308328"/>
          </a:xfrm>
        </p:spPr>
        <p:txBody>
          <a:bodyPr lIns="0" tIns="0" rIns="0" bIns="0" rtlCol="0" anchor="b">
            <a:noAutofit/>
          </a:bodyPr>
          <a:lstStyle>
            <a:lvl1pPr marL="0" indent="0" algn="l" rtl="0">
              <a:lnSpc>
                <a:spcPct val="90000"/>
              </a:lnSpc>
              <a:spcBef>
                <a:spcPts val="0"/>
              </a:spcBef>
              <a:buNone/>
              <a:defRPr sz="3800" b="1" baseline="0">
                <a:solidFill>
                  <a:schemeClr val="accent1"/>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it-IT" noProof="0" dirty="0" smtClean="0"/>
              <a:t>Testo titolo</a:t>
            </a:r>
            <a:endParaRPr lang="it-IT" noProof="0" dirty="0"/>
          </a:p>
        </p:txBody>
      </p:sp>
      <p:sp>
        <p:nvSpPr>
          <p:cNvPr id="34" name="Segnaposto testo 21"/>
          <p:cNvSpPr>
            <a:spLocks noGrp="1"/>
          </p:cNvSpPr>
          <p:nvPr>
            <p:ph type="body" sz="quarter" idx="22" hasCustomPrompt="1"/>
          </p:nvPr>
        </p:nvSpPr>
        <p:spPr>
          <a:xfrm>
            <a:off x="7155180" y="3997842"/>
            <a:ext cx="2423160" cy="616688"/>
          </a:xfrm>
        </p:spPr>
        <p:txBody>
          <a:bodyPr lIns="0" tIns="0" rIns="0" bIns="0" rtlCol="0" anchor="t">
            <a:noAutofit/>
          </a:bodyPr>
          <a:lstStyle>
            <a:lvl1pPr marL="0" indent="0" algn="l" rtl="0">
              <a:lnSpc>
                <a:spcPct val="100000"/>
              </a:lnSpc>
              <a:spcBef>
                <a:spcPts val="0"/>
              </a:spcBef>
              <a:buNone/>
              <a:defRPr sz="1800" b="1">
                <a:solidFill>
                  <a:schemeClr val="tx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it-IT" noProof="0" dirty="0" smtClean="0"/>
              <a:t>Fare clic per inserire il testo</a:t>
            </a:r>
            <a:endParaRPr lang="it-IT" noProof="0" dirty="0"/>
          </a:p>
        </p:txBody>
      </p:sp>
      <p:sp>
        <p:nvSpPr>
          <p:cNvPr id="20" name="Segnaposto testo 21"/>
          <p:cNvSpPr>
            <a:spLocks noGrp="1"/>
          </p:cNvSpPr>
          <p:nvPr>
            <p:ph type="body" sz="quarter" idx="23" hasCustomPrompt="1"/>
          </p:nvPr>
        </p:nvSpPr>
        <p:spPr>
          <a:xfrm rot="16200000">
            <a:off x="3081241" y="4061237"/>
            <a:ext cx="2381694" cy="341040"/>
          </a:xfrm>
        </p:spPr>
        <p:txBody>
          <a:bodyPr lIns="0" tIns="0" rIns="0" bIns="0" rtlCol="0" anchor="b">
            <a:noAutofit/>
          </a:bodyPr>
          <a:lstStyle>
            <a:lvl1pPr marL="0" indent="0" algn="l" rtl="0">
              <a:lnSpc>
                <a:spcPct val="100000"/>
              </a:lnSpc>
              <a:spcBef>
                <a:spcPts val="0"/>
              </a:spcBef>
              <a:buNone/>
              <a:defRPr sz="1000" b="1">
                <a:solidFill>
                  <a:schemeClr val="tx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it-IT" noProof="0" dirty="0" smtClean="0"/>
              <a:t>Nome destinatario</a:t>
            </a:r>
            <a:endParaRPr lang="it-IT" noProof="0" dirty="0"/>
          </a:p>
        </p:txBody>
      </p:sp>
      <p:sp>
        <p:nvSpPr>
          <p:cNvPr id="18" name="Rettangolo 17"/>
          <p:cNvSpPr/>
          <p:nvPr userDrawn="1"/>
        </p:nvSpPr>
        <p:spPr>
          <a:xfrm>
            <a:off x="442027"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rtl="0">
              <a:lnSpc>
                <a:spcPct val="130000"/>
              </a:lnSpc>
            </a:pPr>
            <a:endParaRPr lang="it-IT" noProof="0" dirty="0"/>
          </a:p>
        </p:txBody>
      </p:sp>
      <p:sp>
        <p:nvSpPr>
          <p:cNvPr id="22" name="Rettangolo 21"/>
          <p:cNvSpPr/>
          <p:nvPr userDrawn="1"/>
        </p:nvSpPr>
        <p:spPr>
          <a:xfrm>
            <a:off x="7154649" y="3867502"/>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rtl="0">
              <a:lnSpc>
                <a:spcPct val="130000"/>
              </a:lnSpc>
            </a:pPr>
            <a:endParaRPr lang="it-IT" noProof="0" dirty="0"/>
          </a:p>
        </p:txBody>
      </p:sp>
      <p:sp>
        <p:nvSpPr>
          <p:cNvPr id="26" name="Segnaposto testo 21"/>
          <p:cNvSpPr>
            <a:spLocks noGrp="1"/>
          </p:cNvSpPr>
          <p:nvPr>
            <p:ph type="body" sz="quarter" idx="24" hasCustomPrompt="1"/>
          </p:nvPr>
        </p:nvSpPr>
        <p:spPr>
          <a:xfrm rot="16200000">
            <a:off x="3567975" y="3923123"/>
            <a:ext cx="2381694" cy="617266"/>
          </a:xfrm>
        </p:spPr>
        <p:txBody>
          <a:bodyPr lIns="0" tIns="0" rIns="0" bIns="0" rtlCol="0" anchor="t">
            <a:noAutofit/>
          </a:bodyPr>
          <a:lstStyle>
            <a:lvl1pPr marL="0" indent="0" algn="l" rtl="0">
              <a:lnSpc>
                <a:spcPct val="120000"/>
              </a:lnSpc>
              <a:spcBef>
                <a:spcPts val="0"/>
              </a:spcBef>
              <a:buNone/>
              <a:defRPr sz="1000">
                <a:solidFill>
                  <a:schemeClr val="tx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it-IT" noProof="0" dirty="0" smtClean="0"/>
              <a:t>Indirizzo</a:t>
            </a:r>
            <a:br>
              <a:rPr lang="it-IT" noProof="0" dirty="0" smtClean="0"/>
            </a:br>
            <a:r>
              <a:rPr lang="it-IT" noProof="0" dirty="0" smtClean="0"/>
              <a:t>CAP, Città</a:t>
            </a:r>
            <a:endParaRPr lang="it-IT" noProof="0" dirty="0"/>
          </a:p>
        </p:txBody>
      </p:sp>
      <p:sp>
        <p:nvSpPr>
          <p:cNvPr id="29" name="Segnaposto testo 21"/>
          <p:cNvSpPr>
            <a:spLocks noGrp="1"/>
          </p:cNvSpPr>
          <p:nvPr>
            <p:ph type="body" sz="quarter" idx="25" hasCustomPrompt="1"/>
          </p:nvPr>
        </p:nvSpPr>
        <p:spPr>
          <a:xfrm rot="16200000">
            <a:off x="5194895" y="4208443"/>
            <a:ext cx="1785749" cy="642567"/>
          </a:xfrm>
        </p:spPr>
        <p:txBody>
          <a:bodyPr lIns="0" tIns="0" rIns="0" bIns="0" rtlCol="0" anchor="b">
            <a:noAutofit/>
          </a:bodyPr>
          <a:lstStyle>
            <a:lvl1pPr marL="0" indent="0" algn="l" rtl="0">
              <a:lnSpc>
                <a:spcPct val="120000"/>
              </a:lnSpc>
              <a:spcBef>
                <a:spcPts val="0"/>
              </a:spcBef>
              <a:buNone/>
              <a:defRPr sz="900">
                <a:solidFill>
                  <a:schemeClr val="accent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it-IT" noProof="0" dirty="0" smtClean="0"/>
              <a:t>[Sito Web]</a:t>
            </a:r>
            <a:br>
              <a:rPr lang="it-IT" noProof="0" dirty="0" smtClean="0"/>
            </a:br>
            <a:r>
              <a:rPr lang="it-IT" noProof="0" dirty="0" smtClean="0"/>
              <a:t>[Posta elettronica]</a:t>
            </a:r>
            <a:endParaRPr lang="it-IT" noProof="0" dirty="0"/>
          </a:p>
        </p:txBody>
      </p:sp>
      <p:sp>
        <p:nvSpPr>
          <p:cNvPr id="30" name="Segnaposto testo 21"/>
          <p:cNvSpPr>
            <a:spLocks noGrp="1"/>
          </p:cNvSpPr>
          <p:nvPr>
            <p:ph type="body" sz="quarter" idx="26" hasCustomPrompt="1"/>
          </p:nvPr>
        </p:nvSpPr>
        <p:spPr>
          <a:xfrm rot="16200000">
            <a:off x="5194895" y="6101041"/>
            <a:ext cx="1785749" cy="642567"/>
          </a:xfrm>
        </p:spPr>
        <p:txBody>
          <a:bodyPr lIns="0" tIns="0" rIns="0" bIns="0" rtlCol="0" anchor="b">
            <a:noAutofit/>
          </a:bodyPr>
          <a:lstStyle>
            <a:lvl1pPr marL="0" indent="0" algn="l" rtl="0">
              <a:lnSpc>
                <a:spcPct val="120000"/>
              </a:lnSpc>
              <a:spcBef>
                <a:spcPts val="0"/>
              </a:spcBef>
              <a:buNone/>
              <a:defRPr sz="900">
                <a:solidFill>
                  <a:schemeClr val="accent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it-IT" noProof="0" dirty="0" smtClean="0"/>
              <a:t>Tel. [telefono]</a:t>
            </a:r>
            <a:br>
              <a:rPr lang="it-IT" noProof="0" dirty="0" smtClean="0"/>
            </a:br>
            <a:r>
              <a:rPr lang="it-IT" noProof="0" dirty="0" smtClean="0"/>
              <a:t>Fax [Fax]</a:t>
            </a:r>
            <a:endParaRPr lang="it-IT" noProof="0" dirty="0"/>
          </a:p>
        </p:txBody>
      </p:sp>
      <p:sp>
        <p:nvSpPr>
          <p:cNvPr id="5" name="Segnaposto immagine 4"/>
          <p:cNvSpPr>
            <a:spLocks noGrp="1"/>
          </p:cNvSpPr>
          <p:nvPr>
            <p:ph type="pic" sz="quarter" idx="27"/>
          </p:nvPr>
        </p:nvSpPr>
        <p:spPr>
          <a:xfrm>
            <a:off x="442082" y="839788"/>
            <a:ext cx="2424113" cy="2084387"/>
          </a:xfrm>
          <a:solidFill>
            <a:schemeClr val="bg1">
              <a:lumMod val="85000"/>
            </a:schemeClr>
          </a:solidFill>
        </p:spPr>
        <p:txBody>
          <a:bodyPr tIns="182880" rtlCol="0">
            <a:normAutofit/>
          </a:bodyPr>
          <a:lstStyle>
            <a:lvl1pPr marL="0" indent="0" algn="ctr" rtl="0">
              <a:buNone/>
              <a:defRPr sz="1400"/>
            </a:lvl1pPr>
          </a:lstStyle>
          <a:p>
            <a:pPr rtl="0"/>
            <a:endParaRPr lang="it-IT" noProof="0" dirty="0"/>
          </a:p>
        </p:txBody>
      </p:sp>
      <p:sp>
        <p:nvSpPr>
          <p:cNvPr id="32" name="Rettangolo 31"/>
          <p:cNvSpPr/>
          <p:nvPr userDrawn="1"/>
        </p:nvSpPr>
        <p:spPr>
          <a:xfrm>
            <a:off x="6435513" y="2011680"/>
            <a:ext cx="54864" cy="53035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rtl="0">
              <a:lnSpc>
                <a:spcPct val="130000"/>
              </a:lnSpc>
            </a:pPr>
            <a:endParaRPr lang="it-IT" noProof="0" dirty="0"/>
          </a:p>
        </p:txBody>
      </p:sp>
      <p:sp>
        <p:nvSpPr>
          <p:cNvPr id="35" name="Rettangolo 34"/>
          <p:cNvSpPr/>
          <p:nvPr userDrawn="1"/>
        </p:nvSpPr>
        <p:spPr>
          <a:xfrm>
            <a:off x="6435513" y="484844"/>
            <a:ext cx="54864" cy="12801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rtl="0">
              <a:lnSpc>
                <a:spcPct val="130000"/>
              </a:lnSpc>
            </a:pPr>
            <a:endParaRPr lang="it-IT" noProof="0" dirty="0"/>
          </a:p>
        </p:txBody>
      </p:sp>
      <p:sp>
        <p:nvSpPr>
          <p:cNvPr id="13" name="Segnaposto testo 12"/>
          <p:cNvSpPr>
            <a:spLocks noGrp="1"/>
          </p:cNvSpPr>
          <p:nvPr>
            <p:ph type="body" sz="quarter" idx="28" hasCustomPrompt="1"/>
          </p:nvPr>
        </p:nvSpPr>
        <p:spPr>
          <a:xfrm>
            <a:off x="7155180" y="4658107"/>
            <a:ext cx="2423160" cy="36576"/>
          </a:xfrm>
          <a:blipFill>
            <a:blip r:embed="rId2"/>
            <a:stretch>
              <a:fillRect/>
            </a:stretch>
          </a:blipFill>
        </p:spPr>
        <p:txBody>
          <a:bodyPr rtlCol="0">
            <a:noAutofit/>
          </a:bodyPr>
          <a:lstStyle>
            <a:lvl1pPr marL="0" indent="0" algn="l" rtl="0">
              <a:spcBef>
                <a:spcPts val="0"/>
              </a:spcBef>
              <a:buNone/>
              <a:defRPr sz="500"/>
            </a:lvl1pPr>
            <a:lvl2pPr marL="0" indent="0" algn="l" rtl="0">
              <a:spcBef>
                <a:spcPts val="0"/>
              </a:spcBef>
              <a:buNone/>
              <a:defRPr sz="500"/>
            </a:lvl2pPr>
            <a:lvl3pPr marL="0" indent="0" algn="l" rtl="0">
              <a:spcBef>
                <a:spcPts val="0"/>
              </a:spcBef>
              <a:buNone/>
              <a:defRPr sz="500"/>
            </a:lvl3pPr>
            <a:lvl4pPr marL="0" indent="0" algn="l" rtl="0">
              <a:spcBef>
                <a:spcPts val="0"/>
              </a:spcBef>
              <a:buNone/>
              <a:defRPr sz="500"/>
            </a:lvl4pPr>
            <a:lvl5pPr marL="0" indent="0" algn="l" rtl="0">
              <a:spcBef>
                <a:spcPts val="0"/>
              </a:spcBef>
              <a:buNone/>
              <a:defRPr sz="500"/>
            </a:lvl5pPr>
          </a:lstStyle>
          <a:p>
            <a:pPr lvl="0" rtl="0"/>
            <a:r>
              <a:rPr lang="it-IT" noProof="0" dirty="0" smtClean="0"/>
              <a:t> </a:t>
            </a:r>
            <a:endParaRPr lang="it-IT" noProof="0" dirty="0"/>
          </a:p>
        </p:txBody>
      </p:sp>
      <p:sp>
        <p:nvSpPr>
          <p:cNvPr id="40" name="Segnaposto testo 12"/>
          <p:cNvSpPr>
            <a:spLocks noGrp="1"/>
          </p:cNvSpPr>
          <p:nvPr>
            <p:ph type="body" sz="quarter" idx="29" hasCustomPrompt="1"/>
          </p:nvPr>
        </p:nvSpPr>
        <p:spPr>
          <a:xfrm>
            <a:off x="442558" y="5260735"/>
            <a:ext cx="2423160" cy="36576"/>
          </a:xfrm>
          <a:blipFill>
            <a:blip r:embed="rId2"/>
            <a:stretch>
              <a:fillRect/>
            </a:stretch>
          </a:blipFill>
        </p:spPr>
        <p:txBody>
          <a:bodyPr rtlCol="0">
            <a:noAutofit/>
          </a:bodyPr>
          <a:lstStyle>
            <a:lvl1pPr marL="0" indent="0" algn="l" rtl="0">
              <a:spcBef>
                <a:spcPts val="0"/>
              </a:spcBef>
              <a:buNone/>
              <a:defRPr sz="500"/>
            </a:lvl1pPr>
            <a:lvl2pPr marL="0" indent="0" algn="l" rtl="0">
              <a:spcBef>
                <a:spcPts val="0"/>
              </a:spcBef>
              <a:buNone/>
              <a:defRPr sz="500"/>
            </a:lvl2pPr>
            <a:lvl3pPr marL="0" indent="0" algn="l" rtl="0">
              <a:spcBef>
                <a:spcPts val="0"/>
              </a:spcBef>
              <a:buNone/>
              <a:defRPr sz="500"/>
            </a:lvl3pPr>
            <a:lvl4pPr marL="0" indent="0" algn="l" rtl="0">
              <a:spcBef>
                <a:spcPts val="0"/>
              </a:spcBef>
              <a:buNone/>
              <a:defRPr sz="500"/>
            </a:lvl4pPr>
            <a:lvl5pPr marL="0" indent="0" algn="l" rtl="0">
              <a:spcBef>
                <a:spcPts val="0"/>
              </a:spcBef>
              <a:buNone/>
              <a:defRPr sz="500"/>
            </a:lvl5pPr>
          </a:lstStyle>
          <a:p>
            <a:pPr lvl="0" rtl="0"/>
            <a:r>
              <a:rPr lang="it-IT" noProof="0" dirty="0" smtClean="0"/>
              <a:t> </a:t>
            </a:r>
            <a:endParaRPr lang="it-IT" noProof="0" dirty="0"/>
          </a:p>
        </p:txBody>
      </p: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88" userDrawn="1">
          <p15:clr>
            <a:srgbClr val="FBAE40"/>
          </p15:clr>
        </p15:guide>
        <p15:guide id="2" orient="horz" pos="4608" userDrawn="1">
          <p15:clr>
            <a:srgbClr val="FBAE40"/>
          </p15:clr>
        </p15:guide>
        <p15:guide id="3" pos="272" userDrawn="1">
          <p15:clr>
            <a:srgbClr val="FBAE40"/>
          </p15:clr>
        </p15:guide>
        <p15:guide id="4" pos="1800" userDrawn="1">
          <p15:clr>
            <a:srgbClr val="FBAE40"/>
          </p15:clr>
        </p15:guide>
        <p15:guide id="6" pos="6035" userDrawn="1">
          <p15:clr>
            <a:srgbClr val="FBAE40"/>
          </p15:clr>
        </p15:guide>
        <p15:guide id="7" pos="450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gina interna">
    <p:spTree>
      <p:nvGrpSpPr>
        <p:cNvPr id="1" name=""/>
        <p:cNvGrpSpPr/>
        <p:nvPr/>
      </p:nvGrpSpPr>
      <p:grpSpPr>
        <a:xfrm>
          <a:off x="0" y="0"/>
          <a:ext cx="0" cy="0"/>
          <a:chOff x="0" y="0"/>
          <a:chExt cx="0" cy="0"/>
        </a:xfrm>
      </p:grpSpPr>
      <p:sp>
        <p:nvSpPr>
          <p:cNvPr id="31" name="Segnaposto testo 21"/>
          <p:cNvSpPr>
            <a:spLocks noGrp="1"/>
          </p:cNvSpPr>
          <p:nvPr>
            <p:ph type="body" sz="quarter" idx="20" hasCustomPrompt="1"/>
          </p:nvPr>
        </p:nvSpPr>
        <p:spPr>
          <a:xfrm>
            <a:off x="434340" y="569862"/>
            <a:ext cx="2423160" cy="1373367"/>
          </a:xfrm>
        </p:spPr>
        <p:txBody>
          <a:bodyPr lIns="0" tIns="0" rIns="0" bIns="0" rtlCol="0" anchor="b">
            <a:noAutofit/>
          </a:bodyPr>
          <a:lstStyle>
            <a:lvl1pPr marL="0" indent="0" algn="l" rtl="0">
              <a:lnSpc>
                <a:spcPct val="120000"/>
              </a:lnSpc>
              <a:spcBef>
                <a:spcPts val="0"/>
              </a:spcBef>
              <a:buNone/>
              <a:defRPr sz="1600" b="1">
                <a:solidFill>
                  <a:schemeClr val="tx1"/>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it-IT" noProof="0" dirty="0" smtClean="0"/>
              <a:t>Fare clic per inserire il testo</a:t>
            </a:r>
            <a:endParaRPr lang="it-IT" noProof="0" dirty="0"/>
          </a:p>
        </p:txBody>
      </p:sp>
      <p:sp>
        <p:nvSpPr>
          <p:cNvPr id="43" name="Segnaposto testo 21"/>
          <p:cNvSpPr>
            <a:spLocks noGrp="1"/>
          </p:cNvSpPr>
          <p:nvPr>
            <p:ph type="body" sz="quarter" idx="31" hasCustomPrompt="1"/>
          </p:nvPr>
        </p:nvSpPr>
        <p:spPr>
          <a:xfrm>
            <a:off x="434340" y="2158410"/>
            <a:ext cx="2423160" cy="1456660"/>
          </a:xfrm>
        </p:spPr>
        <p:txBody>
          <a:bodyPr lIns="0" tIns="0" rIns="0" bIns="0" rtlCol="0" anchor="t">
            <a:noAutofit/>
          </a:bodyPr>
          <a:lstStyle>
            <a:lvl1pPr marL="112713" indent="-112713" algn="l" rtl="0">
              <a:lnSpc>
                <a:spcPct val="120000"/>
              </a:lnSpc>
              <a:spcBef>
                <a:spcPts val="900"/>
              </a:spcBef>
              <a:spcAft>
                <a:spcPts val="0"/>
              </a:spcAft>
              <a:buFont typeface="Arial" panose="020B0604020202020204" pitchFamily="34" charset="0"/>
              <a:buChar char="•"/>
              <a:defRPr sz="950">
                <a:solidFill>
                  <a:schemeClr val="tx2"/>
                </a:solidFill>
              </a:defRPr>
            </a:lvl1pPr>
            <a:lvl2pPr marL="182880" indent="-182880" algn="l" rtl="0">
              <a:lnSpc>
                <a:spcPct val="100000"/>
              </a:lnSpc>
              <a:spcBef>
                <a:spcPts val="600"/>
              </a:spcBef>
              <a:spcAft>
                <a:spcPts val="0"/>
              </a:spcAft>
              <a:buFont typeface="Arial" panose="020B0604020202020204" pitchFamily="34" charset="0"/>
              <a:buChar char="•"/>
              <a:defRPr sz="900"/>
            </a:lvl2pPr>
            <a:lvl3pPr marL="182880" indent="-182880" algn="l" rtl="0">
              <a:lnSpc>
                <a:spcPct val="100000"/>
              </a:lnSpc>
              <a:spcBef>
                <a:spcPts val="600"/>
              </a:spcBef>
              <a:spcAft>
                <a:spcPts val="0"/>
              </a:spcAft>
              <a:buFont typeface="Arial" panose="020B0604020202020204" pitchFamily="34" charset="0"/>
              <a:buChar char="•"/>
              <a:defRPr sz="900"/>
            </a:lvl3pPr>
            <a:lvl4pPr marL="182880" indent="-182880" algn="l" rtl="0">
              <a:lnSpc>
                <a:spcPct val="100000"/>
              </a:lnSpc>
              <a:spcBef>
                <a:spcPts val="600"/>
              </a:spcBef>
              <a:spcAft>
                <a:spcPts val="0"/>
              </a:spcAft>
              <a:buFont typeface="Arial" panose="020B0604020202020204" pitchFamily="34" charset="0"/>
              <a:buChar char="•"/>
              <a:defRPr sz="900"/>
            </a:lvl4pPr>
            <a:lvl5pPr marL="182880" indent="-182880" algn="l" rtl="0">
              <a:lnSpc>
                <a:spcPct val="100000"/>
              </a:lnSpc>
              <a:spcBef>
                <a:spcPts val="600"/>
              </a:spcBef>
              <a:spcAft>
                <a:spcPts val="0"/>
              </a:spcAft>
              <a:buFont typeface="Arial" panose="020B0604020202020204" pitchFamily="34" charset="0"/>
              <a:buChar char="•"/>
              <a:defRPr sz="900"/>
            </a:lvl5pPr>
            <a:lvl6pPr marL="182880" indent="-182880" algn="l" rtl="0">
              <a:lnSpc>
                <a:spcPct val="100000"/>
              </a:lnSpc>
              <a:spcBef>
                <a:spcPts val="600"/>
              </a:spcBef>
              <a:spcAft>
                <a:spcPts val="0"/>
              </a:spcAft>
              <a:defRPr sz="900"/>
            </a:lvl6pPr>
            <a:lvl7pPr marL="182880" indent="-182880" algn="l" rtl="0">
              <a:lnSpc>
                <a:spcPct val="100000"/>
              </a:lnSpc>
              <a:spcBef>
                <a:spcPts val="600"/>
              </a:spcBef>
              <a:spcAft>
                <a:spcPts val="0"/>
              </a:spcAft>
              <a:defRPr sz="900"/>
            </a:lvl7pPr>
            <a:lvl8pPr marL="182880" indent="-182880" algn="l" rtl="0">
              <a:lnSpc>
                <a:spcPct val="100000"/>
              </a:lnSpc>
              <a:spcBef>
                <a:spcPts val="600"/>
              </a:spcBef>
              <a:spcAft>
                <a:spcPts val="0"/>
              </a:spcAft>
              <a:defRPr sz="900"/>
            </a:lvl8pPr>
            <a:lvl9pPr marL="182880" indent="-182880" algn="l" rtl="0">
              <a:lnSpc>
                <a:spcPct val="100000"/>
              </a:lnSpc>
              <a:spcBef>
                <a:spcPts val="600"/>
              </a:spcBef>
              <a:spcAft>
                <a:spcPts val="0"/>
              </a:spcAft>
              <a:defRPr sz="900"/>
            </a:lvl9pPr>
          </a:lstStyle>
          <a:p>
            <a:pPr lvl="0" rtl="0"/>
            <a:r>
              <a:rPr lang="it-IT" noProof="0" dirty="0" smtClean="0"/>
              <a:t>Fare clic per inserire il testo</a:t>
            </a:r>
            <a:endParaRPr lang="it-IT" noProof="0" dirty="0"/>
          </a:p>
        </p:txBody>
      </p:sp>
      <p:sp>
        <p:nvSpPr>
          <p:cNvPr id="26" name="Segnaposto testo 21"/>
          <p:cNvSpPr>
            <a:spLocks noGrp="1"/>
          </p:cNvSpPr>
          <p:nvPr>
            <p:ph type="body" sz="quarter" idx="36" hasCustomPrompt="1"/>
          </p:nvPr>
        </p:nvSpPr>
        <p:spPr>
          <a:xfrm>
            <a:off x="434340" y="3625703"/>
            <a:ext cx="2423160" cy="409096"/>
          </a:xfrm>
        </p:spPr>
        <p:txBody>
          <a:bodyPr lIns="0" tIns="0" rIns="0" bIns="0" rtlCol="0" anchor="ctr">
            <a:noAutofit/>
          </a:bodyPr>
          <a:lstStyle>
            <a:lvl1pPr marL="0" indent="0" algn="l" rtl="0">
              <a:lnSpc>
                <a:spcPct val="114000"/>
              </a:lnSpc>
              <a:spcBef>
                <a:spcPts val="800"/>
              </a:spcBef>
              <a:buNone/>
              <a:defRPr sz="1100" b="1">
                <a:solidFill>
                  <a:schemeClr val="tx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it-IT" noProof="0" dirty="0" smtClean="0"/>
              <a:t>Fare clic per inserire il testo</a:t>
            </a:r>
            <a:endParaRPr lang="it-IT" noProof="0" dirty="0"/>
          </a:p>
        </p:txBody>
      </p:sp>
      <p:sp>
        <p:nvSpPr>
          <p:cNvPr id="27" name="Segnaposto testo 21"/>
          <p:cNvSpPr>
            <a:spLocks noGrp="1"/>
          </p:cNvSpPr>
          <p:nvPr>
            <p:ph type="body" sz="quarter" idx="37" hasCustomPrompt="1"/>
          </p:nvPr>
        </p:nvSpPr>
        <p:spPr>
          <a:xfrm>
            <a:off x="434340" y="4034799"/>
            <a:ext cx="2423160" cy="626510"/>
          </a:xfrm>
        </p:spPr>
        <p:txBody>
          <a:bodyPr lIns="0" tIns="0" rIns="0" bIns="0" rtlCol="0" anchor="t">
            <a:noAutofit/>
          </a:bodyPr>
          <a:lstStyle>
            <a:lvl1pPr marL="112713" indent="-112713" algn="l" rtl="0">
              <a:lnSpc>
                <a:spcPct val="120000"/>
              </a:lnSpc>
              <a:spcBef>
                <a:spcPts val="600"/>
              </a:spcBef>
              <a:spcAft>
                <a:spcPts val="0"/>
              </a:spcAft>
              <a:buFont typeface="Arial" panose="020B0604020202020204" pitchFamily="34" charset="0"/>
              <a:buChar char="•"/>
              <a:defRPr sz="950">
                <a:solidFill>
                  <a:schemeClr val="tx2"/>
                </a:solidFill>
              </a:defRPr>
            </a:lvl1pPr>
            <a:lvl2pPr marL="182880" indent="-182880" algn="l" rtl="0">
              <a:lnSpc>
                <a:spcPct val="100000"/>
              </a:lnSpc>
              <a:spcBef>
                <a:spcPts val="600"/>
              </a:spcBef>
              <a:spcAft>
                <a:spcPts val="0"/>
              </a:spcAft>
              <a:buFont typeface="Arial" panose="020B0604020202020204" pitchFamily="34" charset="0"/>
              <a:buChar char="•"/>
              <a:defRPr sz="900"/>
            </a:lvl2pPr>
            <a:lvl3pPr marL="182880" indent="-182880" algn="l" rtl="0">
              <a:lnSpc>
                <a:spcPct val="100000"/>
              </a:lnSpc>
              <a:spcBef>
                <a:spcPts val="600"/>
              </a:spcBef>
              <a:spcAft>
                <a:spcPts val="0"/>
              </a:spcAft>
              <a:buFont typeface="Arial" panose="020B0604020202020204" pitchFamily="34" charset="0"/>
              <a:buChar char="•"/>
              <a:defRPr sz="900"/>
            </a:lvl3pPr>
            <a:lvl4pPr marL="182880" indent="-182880" algn="l" rtl="0">
              <a:lnSpc>
                <a:spcPct val="100000"/>
              </a:lnSpc>
              <a:spcBef>
                <a:spcPts val="600"/>
              </a:spcBef>
              <a:spcAft>
                <a:spcPts val="0"/>
              </a:spcAft>
              <a:buFont typeface="Arial" panose="020B0604020202020204" pitchFamily="34" charset="0"/>
              <a:buChar char="•"/>
              <a:defRPr sz="900"/>
            </a:lvl4pPr>
            <a:lvl5pPr marL="182880" indent="-182880" algn="l" rtl="0">
              <a:lnSpc>
                <a:spcPct val="100000"/>
              </a:lnSpc>
              <a:spcBef>
                <a:spcPts val="600"/>
              </a:spcBef>
              <a:spcAft>
                <a:spcPts val="0"/>
              </a:spcAft>
              <a:buFont typeface="Arial" panose="020B0604020202020204" pitchFamily="34" charset="0"/>
              <a:buChar char="•"/>
              <a:defRPr sz="900"/>
            </a:lvl5pPr>
            <a:lvl6pPr marL="182880" indent="-182880" algn="l" rtl="0">
              <a:lnSpc>
                <a:spcPct val="100000"/>
              </a:lnSpc>
              <a:spcBef>
                <a:spcPts val="600"/>
              </a:spcBef>
              <a:spcAft>
                <a:spcPts val="0"/>
              </a:spcAft>
              <a:defRPr sz="900"/>
            </a:lvl6pPr>
            <a:lvl7pPr marL="182880" indent="-182880" algn="l" rtl="0">
              <a:lnSpc>
                <a:spcPct val="100000"/>
              </a:lnSpc>
              <a:spcBef>
                <a:spcPts val="600"/>
              </a:spcBef>
              <a:spcAft>
                <a:spcPts val="0"/>
              </a:spcAft>
              <a:defRPr sz="900"/>
            </a:lvl7pPr>
            <a:lvl8pPr marL="182880" indent="-182880" algn="l" rtl="0">
              <a:lnSpc>
                <a:spcPct val="100000"/>
              </a:lnSpc>
              <a:spcBef>
                <a:spcPts val="600"/>
              </a:spcBef>
              <a:spcAft>
                <a:spcPts val="0"/>
              </a:spcAft>
              <a:defRPr sz="900"/>
            </a:lvl8pPr>
            <a:lvl9pPr marL="182880" indent="-182880" algn="l" rtl="0">
              <a:lnSpc>
                <a:spcPct val="100000"/>
              </a:lnSpc>
              <a:spcBef>
                <a:spcPts val="600"/>
              </a:spcBef>
              <a:spcAft>
                <a:spcPts val="0"/>
              </a:spcAft>
              <a:defRPr sz="900"/>
            </a:lvl9pPr>
          </a:lstStyle>
          <a:p>
            <a:pPr lvl="0" rtl="0"/>
            <a:r>
              <a:rPr lang="it-IT" noProof="0" dirty="0" smtClean="0"/>
              <a:t>Fare clic per inserire il testo</a:t>
            </a:r>
            <a:endParaRPr lang="it-IT" noProof="0" dirty="0"/>
          </a:p>
        </p:txBody>
      </p:sp>
      <p:cxnSp>
        <p:nvCxnSpPr>
          <p:cNvPr id="35" name="Connettore diritto 34" hidden="1"/>
          <p:cNvCxnSpPr/>
          <p:nvPr userDrawn="1"/>
        </p:nvCxnSpPr>
        <p:spPr>
          <a:xfrm>
            <a:off x="3748088" y="919011"/>
            <a:ext cx="2652712" cy="0"/>
          </a:xfrm>
          <a:prstGeom prst="line">
            <a:avLst/>
          </a:prstGeom>
        </p:spPr>
        <p:style>
          <a:lnRef idx="1">
            <a:schemeClr val="accent1"/>
          </a:lnRef>
          <a:fillRef idx="0">
            <a:schemeClr val="accent1"/>
          </a:fillRef>
          <a:effectRef idx="0">
            <a:schemeClr val="accent1"/>
          </a:effectRef>
          <a:fontRef idx="minor">
            <a:schemeClr val="tx1"/>
          </a:fontRef>
        </p:style>
      </p:cxnSp>
      <p:sp>
        <p:nvSpPr>
          <p:cNvPr id="41" name="Segnaposto testo 21"/>
          <p:cNvSpPr>
            <a:spLocks noGrp="1"/>
          </p:cNvSpPr>
          <p:nvPr>
            <p:ph type="body" sz="quarter" idx="42" hasCustomPrompt="1"/>
          </p:nvPr>
        </p:nvSpPr>
        <p:spPr>
          <a:xfrm>
            <a:off x="7159752" y="1616150"/>
            <a:ext cx="2444114" cy="680483"/>
          </a:xfrm>
        </p:spPr>
        <p:txBody>
          <a:bodyPr lIns="0" tIns="0" rIns="0" bIns="0" rtlCol="0" anchor="t">
            <a:noAutofit/>
          </a:bodyPr>
          <a:lstStyle>
            <a:lvl1pPr marL="73152" indent="-73152" algn="l" rtl="0">
              <a:lnSpc>
                <a:spcPct val="120000"/>
              </a:lnSpc>
              <a:spcBef>
                <a:spcPts val="400"/>
              </a:spcBef>
              <a:buNone/>
              <a:defRPr sz="1200" i="1">
                <a:solidFill>
                  <a:schemeClr val="accent1"/>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it-IT" noProof="0" dirty="0" smtClean="0"/>
              <a:t>Fare clic per aggiungere la citazione</a:t>
            </a:r>
            <a:endParaRPr lang="it-IT" noProof="0" dirty="0"/>
          </a:p>
        </p:txBody>
      </p:sp>
      <p:sp>
        <p:nvSpPr>
          <p:cNvPr id="42" name="Segnaposto testo 21"/>
          <p:cNvSpPr>
            <a:spLocks noGrp="1"/>
          </p:cNvSpPr>
          <p:nvPr>
            <p:ph type="body" sz="quarter" idx="43" hasCustomPrompt="1"/>
          </p:nvPr>
        </p:nvSpPr>
        <p:spPr>
          <a:xfrm>
            <a:off x="3771900" y="4784651"/>
            <a:ext cx="2423160" cy="2530549"/>
          </a:xfrm>
        </p:spPr>
        <p:txBody>
          <a:bodyPr lIns="0" tIns="0" rIns="0" bIns="0" rtlCol="0" anchor="t">
            <a:noAutofit/>
          </a:bodyPr>
          <a:lstStyle>
            <a:lvl1pPr marL="112713" indent="-112713" algn="l" rtl="0">
              <a:lnSpc>
                <a:spcPct val="120000"/>
              </a:lnSpc>
              <a:spcBef>
                <a:spcPts val="900"/>
              </a:spcBef>
              <a:spcAft>
                <a:spcPts val="0"/>
              </a:spcAft>
              <a:buFont typeface="Arial" panose="020B0604020202020204" pitchFamily="34" charset="0"/>
              <a:buChar char="•"/>
              <a:defRPr sz="950">
                <a:solidFill>
                  <a:schemeClr val="tx2"/>
                </a:solidFill>
              </a:defRPr>
            </a:lvl1pPr>
            <a:lvl2pPr marL="182880" indent="-182880" algn="l" rtl="0">
              <a:lnSpc>
                <a:spcPct val="100000"/>
              </a:lnSpc>
              <a:spcBef>
                <a:spcPts val="600"/>
              </a:spcBef>
              <a:spcAft>
                <a:spcPts val="0"/>
              </a:spcAft>
              <a:buFont typeface="Arial" panose="020B0604020202020204" pitchFamily="34" charset="0"/>
              <a:buChar char="•"/>
              <a:defRPr sz="900"/>
            </a:lvl2pPr>
            <a:lvl3pPr marL="182880" indent="-182880" algn="l" rtl="0">
              <a:lnSpc>
                <a:spcPct val="100000"/>
              </a:lnSpc>
              <a:spcBef>
                <a:spcPts val="600"/>
              </a:spcBef>
              <a:spcAft>
                <a:spcPts val="0"/>
              </a:spcAft>
              <a:buFont typeface="Arial" panose="020B0604020202020204" pitchFamily="34" charset="0"/>
              <a:buChar char="•"/>
              <a:defRPr sz="900"/>
            </a:lvl3pPr>
            <a:lvl4pPr marL="182880" indent="-182880" algn="l" rtl="0">
              <a:lnSpc>
                <a:spcPct val="100000"/>
              </a:lnSpc>
              <a:spcBef>
                <a:spcPts val="600"/>
              </a:spcBef>
              <a:spcAft>
                <a:spcPts val="0"/>
              </a:spcAft>
              <a:buFont typeface="Arial" panose="020B0604020202020204" pitchFamily="34" charset="0"/>
              <a:buChar char="•"/>
              <a:defRPr sz="900"/>
            </a:lvl4pPr>
            <a:lvl5pPr marL="182880" indent="-182880" algn="l" rtl="0">
              <a:lnSpc>
                <a:spcPct val="100000"/>
              </a:lnSpc>
              <a:spcBef>
                <a:spcPts val="600"/>
              </a:spcBef>
              <a:spcAft>
                <a:spcPts val="0"/>
              </a:spcAft>
              <a:buFont typeface="Arial" panose="020B0604020202020204" pitchFamily="34" charset="0"/>
              <a:buChar char="•"/>
              <a:defRPr sz="900"/>
            </a:lvl5pPr>
            <a:lvl6pPr marL="182880" indent="-182880" algn="l" rtl="0">
              <a:lnSpc>
                <a:spcPct val="100000"/>
              </a:lnSpc>
              <a:spcBef>
                <a:spcPts val="600"/>
              </a:spcBef>
              <a:spcAft>
                <a:spcPts val="0"/>
              </a:spcAft>
              <a:defRPr sz="900"/>
            </a:lvl6pPr>
            <a:lvl7pPr marL="182880" indent="-182880" algn="l" rtl="0">
              <a:lnSpc>
                <a:spcPct val="100000"/>
              </a:lnSpc>
              <a:spcBef>
                <a:spcPts val="600"/>
              </a:spcBef>
              <a:spcAft>
                <a:spcPts val="0"/>
              </a:spcAft>
              <a:defRPr sz="900"/>
            </a:lvl7pPr>
            <a:lvl8pPr marL="182880" indent="-182880" algn="l" rtl="0">
              <a:lnSpc>
                <a:spcPct val="100000"/>
              </a:lnSpc>
              <a:spcBef>
                <a:spcPts val="600"/>
              </a:spcBef>
              <a:spcAft>
                <a:spcPts val="0"/>
              </a:spcAft>
              <a:defRPr sz="900"/>
            </a:lvl8pPr>
            <a:lvl9pPr marL="182880" indent="-182880" algn="l" rtl="0">
              <a:lnSpc>
                <a:spcPct val="100000"/>
              </a:lnSpc>
              <a:spcBef>
                <a:spcPts val="600"/>
              </a:spcBef>
              <a:spcAft>
                <a:spcPts val="0"/>
              </a:spcAft>
              <a:defRPr sz="900"/>
            </a:lvl9pPr>
          </a:lstStyle>
          <a:p>
            <a:pPr lvl="0" rtl="0"/>
            <a:r>
              <a:rPr lang="it-IT" noProof="0" dirty="0" smtClean="0"/>
              <a:t>Fare clic per inserire il testo</a:t>
            </a:r>
            <a:endParaRPr lang="it-IT" noProof="0" dirty="0"/>
          </a:p>
        </p:txBody>
      </p:sp>
      <p:sp>
        <p:nvSpPr>
          <p:cNvPr id="59" name="Segnaposto testo 21"/>
          <p:cNvSpPr>
            <a:spLocks noGrp="1"/>
          </p:cNvSpPr>
          <p:nvPr>
            <p:ph type="body" sz="quarter" idx="48" hasCustomPrompt="1"/>
          </p:nvPr>
        </p:nvSpPr>
        <p:spPr>
          <a:xfrm>
            <a:off x="7155180" y="4359349"/>
            <a:ext cx="2441448" cy="2955851"/>
          </a:xfrm>
        </p:spPr>
        <p:txBody>
          <a:bodyPr lIns="0" tIns="0" rIns="0" bIns="0" rtlCol="0" anchor="t">
            <a:noAutofit/>
          </a:bodyPr>
          <a:lstStyle>
            <a:lvl1pPr marL="112713" indent="-112713" algn="l" rtl="0">
              <a:lnSpc>
                <a:spcPct val="120000"/>
              </a:lnSpc>
              <a:spcBef>
                <a:spcPts val="900"/>
              </a:spcBef>
              <a:spcAft>
                <a:spcPts val="0"/>
              </a:spcAft>
              <a:buFont typeface="Arial" panose="020B0604020202020204" pitchFamily="34" charset="0"/>
              <a:buChar char="•"/>
              <a:defRPr sz="950">
                <a:solidFill>
                  <a:schemeClr val="tx2"/>
                </a:solidFill>
              </a:defRPr>
            </a:lvl1pPr>
            <a:lvl2pPr marL="182880" indent="-182880" algn="l" rtl="0">
              <a:lnSpc>
                <a:spcPct val="100000"/>
              </a:lnSpc>
              <a:spcBef>
                <a:spcPts val="600"/>
              </a:spcBef>
              <a:spcAft>
                <a:spcPts val="0"/>
              </a:spcAft>
              <a:buFont typeface="Arial" panose="020B0604020202020204" pitchFamily="34" charset="0"/>
              <a:buChar char="•"/>
              <a:defRPr sz="900"/>
            </a:lvl2pPr>
            <a:lvl3pPr marL="182880" indent="-182880" algn="l" rtl="0">
              <a:lnSpc>
                <a:spcPct val="100000"/>
              </a:lnSpc>
              <a:spcBef>
                <a:spcPts val="600"/>
              </a:spcBef>
              <a:spcAft>
                <a:spcPts val="0"/>
              </a:spcAft>
              <a:buFont typeface="Arial" panose="020B0604020202020204" pitchFamily="34" charset="0"/>
              <a:buChar char="•"/>
              <a:defRPr sz="900"/>
            </a:lvl3pPr>
            <a:lvl4pPr marL="182880" indent="-182880" algn="l" rtl="0">
              <a:lnSpc>
                <a:spcPct val="100000"/>
              </a:lnSpc>
              <a:spcBef>
                <a:spcPts val="600"/>
              </a:spcBef>
              <a:spcAft>
                <a:spcPts val="0"/>
              </a:spcAft>
              <a:buFont typeface="Arial" panose="020B0604020202020204" pitchFamily="34" charset="0"/>
              <a:buChar char="•"/>
              <a:defRPr sz="900"/>
            </a:lvl4pPr>
            <a:lvl5pPr marL="182880" indent="-182880" algn="l" rtl="0">
              <a:lnSpc>
                <a:spcPct val="100000"/>
              </a:lnSpc>
              <a:spcBef>
                <a:spcPts val="600"/>
              </a:spcBef>
              <a:spcAft>
                <a:spcPts val="0"/>
              </a:spcAft>
              <a:buFont typeface="Arial" panose="020B0604020202020204" pitchFamily="34" charset="0"/>
              <a:buChar char="•"/>
              <a:defRPr sz="900"/>
            </a:lvl5pPr>
            <a:lvl6pPr marL="182880" indent="-182880" algn="l" rtl="0">
              <a:lnSpc>
                <a:spcPct val="100000"/>
              </a:lnSpc>
              <a:spcBef>
                <a:spcPts val="600"/>
              </a:spcBef>
              <a:spcAft>
                <a:spcPts val="0"/>
              </a:spcAft>
              <a:defRPr sz="900"/>
            </a:lvl6pPr>
            <a:lvl7pPr marL="182880" indent="-182880" algn="l" rtl="0">
              <a:lnSpc>
                <a:spcPct val="100000"/>
              </a:lnSpc>
              <a:spcBef>
                <a:spcPts val="600"/>
              </a:spcBef>
              <a:spcAft>
                <a:spcPts val="0"/>
              </a:spcAft>
              <a:defRPr sz="900"/>
            </a:lvl7pPr>
            <a:lvl8pPr marL="182880" indent="-182880" algn="l" rtl="0">
              <a:lnSpc>
                <a:spcPct val="100000"/>
              </a:lnSpc>
              <a:spcBef>
                <a:spcPts val="600"/>
              </a:spcBef>
              <a:spcAft>
                <a:spcPts val="0"/>
              </a:spcAft>
              <a:defRPr sz="900"/>
            </a:lvl8pPr>
            <a:lvl9pPr marL="182880" indent="-182880" algn="l" rtl="0">
              <a:lnSpc>
                <a:spcPct val="100000"/>
              </a:lnSpc>
              <a:spcBef>
                <a:spcPts val="600"/>
              </a:spcBef>
              <a:spcAft>
                <a:spcPts val="0"/>
              </a:spcAft>
              <a:defRPr sz="900"/>
            </a:lvl9pPr>
          </a:lstStyle>
          <a:p>
            <a:pPr lvl="0" rtl="0"/>
            <a:r>
              <a:rPr lang="it-IT" noProof="0" dirty="0" smtClean="0"/>
              <a:t>Fare clic per inserire il testo</a:t>
            </a:r>
            <a:endParaRPr lang="it-IT" noProof="0" dirty="0"/>
          </a:p>
        </p:txBody>
      </p:sp>
      <p:sp>
        <p:nvSpPr>
          <p:cNvPr id="38" name="Rettangolo 37"/>
          <p:cNvSpPr/>
          <p:nvPr userDrawn="1"/>
        </p:nvSpPr>
        <p:spPr>
          <a:xfrm>
            <a:off x="433809"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rtl="0">
              <a:lnSpc>
                <a:spcPct val="130000"/>
              </a:lnSpc>
            </a:pPr>
            <a:endParaRPr lang="it-IT" noProof="0" dirty="0"/>
          </a:p>
        </p:txBody>
      </p:sp>
      <p:sp>
        <p:nvSpPr>
          <p:cNvPr id="40" name="Segnaposto testo 21"/>
          <p:cNvSpPr>
            <a:spLocks noGrp="1"/>
          </p:cNvSpPr>
          <p:nvPr>
            <p:ph type="body" sz="quarter" idx="49" hasCustomPrompt="1"/>
          </p:nvPr>
        </p:nvSpPr>
        <p:spPr>
          <a:xfrm>
            <a:off x="3771900" y="3795822"/>
            <a:ext cx="2423160" cy="754911"/>
          </a:xfrm>
        </p:spPr>
        <p:txBody>
          <a:bodyPr lIns="0" tIns="0" rIns="0" bIns="0" rtlCol="0" anchor="b">
            <a:noAutofit/>
          </a:bodyPr>
          <a:lstStyle>
            <a:lvl1pPr marL="0" indent="0" algn="l" rtl="0">
              <a:lnSpc>
                <a:spcPct val="120000"/>
              </a:lnSpc>
              <a:spcBef>
                <a:spcPts val="0"/>
              </a:spcBef>
              <a:buNone/>
              <a:defRPr sz="1600" b="1">
                <a:solidFill>
                  <a:schemeClr val="tx1"/>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it-IT" noProof="0" dirty="0" smtClean="0"/>
              <a:t>Fare clic per inserire il testo</a:t>
            </a:r>
            <a:endParaRPr lang="it-IT" noProof="0" dirty="0"/>
          </a:p>
        </p:txBody>
      </p:sp>
      <p:sp>
        <p:nvSpPr>
          <p:cNvPr id="44" name="Segnaposto immagine 4"/>
          <p:cNvSpPr>
            <a:spLocks noGrp="1"/>
          </p:cNvSpPr>
          <p:nvPr>
            <p:ph type="pic" sz="quarter" idx="27"/>
          </p:nvPr>
        </p:nvSpPr>
        <p:spPr>
          <a:xfrm>
            <a:off x="5050465" y="850606"/>
            <a:ext cx="1144595" cy="2834640"/>
          </a:xfrm>
          <a:solidFill>
            <a:schemeClr val="bg1">
              <a:lumMod val="85000"/>
            </a:schemeClr>
          </a:solidFill>
        </p:spPr>
        <p:txBody>
          <a:bodyPr tIns="182880" rtlCol="0">
            <a:normAutofit/>
          </a:bodyPr>
          <a:lstStyle>
            <a:lvl1pPr marL="0" indent="0" algn="ctr" rtl="0">
              <a:buNone/>
              <a:defRPr sz="1400"/>
            </a:lvl1pPr>
          </a:lstStyle>
          <a:p>
            <a:pPr rtl="0"/>
            <a:endParaRPr lang="it-IT" noProof="0" dirty="0"/>
          </a:p>
        </p:txBody>
      </p:sp>
      <p:sp>
        <p:nvSpPr>
          <p:cNvPr id="46" name="Segnaposto immagine 4"/>
          <p:cNvSpPr>
            <a:spLocks noGrp="1"/>
          </p:cNvSpPr>
          <p:nvPr>
            <p:ph type="pic" sz="quarter" idx="50"/>
          </p:nvPr>
        </p:nvSpPr>
        <p:spPr>
          <a:xfrm>
            <a:off x="434340" y="4688343"/>
            <a:ext cx="2423160" cy="1600200"/>
          </a:xfrm>
          <a:solidFill>
            <a:schemeClr val="bg1">
              <a:lumMod val="85000"/>
            </a:schemeClr>
          </a:solidFill>
        </p:spPr>
        <p:txBody>
          <a:bodyPr tIns="182880" rtlCol="0">
            <a:normAutofit/>
          </a:bodyPr>
          <a:lstStyle>
            <a:lvl1pPr marL="0" indent="0" algn="ctr" rtl="0">
              <a:buNone/>
              <a:defRPr sz="1400"/>
            </a:lvl1pPr>
          </a:lstStyle>
          <a:p>
            <a:pPr rtl="0"/>
            <a:endParaRPr lang="it-IT" noProof="0" dirty="0"/>
          </a:p>
        </p:txBody>
      </p:sp>
      <p:sp>
        <p:nvSpPr>
          <p:cNvPr id="47" name="Rettangolo 46"/>
          <p:cNvSpPr/>
          <p:nvPr userDrawn="1"/>
        </p:nvSpPr>
        <p:spPr>
          <a:xfrm>
            <a:off x="433809" y="6360183"/>
            <a:ext cx="2424223" cy="70932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rtl="0">
              <a:lnSpc>
                <a:spcPct val="130000"/>
              </a:lnSpc>
            </a:pPr>
            <a:endParaRPr lang="it-IT" noProof="0" dirty="0"/>
          </a:p>
        </p:txBody>
      </p:sp>
      <p:sp>
        <p:nvSpPr>
          <p:cNvPr id="48" name="Rettangolo 47"/>
          <p:cNvSpPr/>
          <p:nvPr userDrawn="1"/>
        </p:nvSpPr>
        <p:spPr>
          <a:xfrm>
            <a:off x="3771900" y="850606"/>
            <a:ext cx="1188299" cy="28346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rtl="0">
              <a:lnSpc>
                <a:spcPct val="130000"/>
              </a:lnSpc>
            </a:pPr>
            <a:endParaRPr lang="it-IT" noProof="0" dirty="0"/>
          </a:p>
        </p:txBody>
      </p:sp>
      <p:sp>
        <p:nvSpPr>
          <p:cNvPr id="49" name="Rettangolo 48"/>
          <p:cNvSpPr/>
          <p:nvPr userDrawn="1"/>
        </p:nvSpPr>
        <p:spPr>
          <a:xfrm>
            <a:off x="3771369"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rtl="0">
              <a:lnSpc>
                <a:spcPct val="130000"/>
              </a:lnSpc>
            </a:pPr>
            <a:endParaRPr lang="it-IT" noProof="0" dirty="0"/>
          </a:p>
        </p:txBody>
      </p:sp>
      <p:sp>
        <p:nvSpPr>
          <p:cNvPr id="50" name="Rettangolo 49"/>
          <p:cNvSpPr/>
          <p:nvPr userDrawn="1"/>
        </p:nvSpPr>
        <p:spPr>
          <a:xfrm>
            <a:off x="7154649"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rtl="0">
              <a:lnSpc>
                <a:spcPct val="130000"/>
              </a:lnSpc>
            </a:pPr>
            <a:endParaRPr lang="it-IT" noProof="0" dirty="0"/>
          </a:p>
        </p:txBody>
      </p:sp>
      <p:sp>
        <p:nvSpPr>
          <p:cNvPr id="51" name="Segnaposto testo 12"/>
          <p:cNvSpPr>
            <a:spLocks noGrp="1"/>
          </p:cNvSpPr>
          <p:nvPr>
            <p:ph type="body" sz="quarter" idx="29" hasCustomPrompt="1"/>
          </p:nvPr>
        </p:nvSpPr>
        <p:spPr>
          <a:xfrm>
            <a:off x="434340" y="2010962"/>
            <a:ext cx="2423160" cy="36576"/>
          </a:xfrm>
          <a:blipFill>
            <a:blip r:embed="rId2"/>
            <a:stretch>
              <a:fillRect/>
            </a:stretch>
          </a:blipFill>
        </p:spPr>
        <p:txBody>
          <a:bodyPr rtlCol="0">
            <a:noAutofit/>
          </a:bodyPr>
          <a:lstStyle>
            <a:lvl1pPr marL="0" indent="0" algn="l" rtl="0">
              <a:spcBef>
                <a:spcPts val="0"/>
              </a:spcBef>
              <a:buNone/>
              <a:defRPr sz="500"/>
            </a:lvl1pPr>
            <a:lvl2pPr marL="0" indent="0" algn="l" rtl="0">
              <a:spcBef>
                <a:spcPts val="0"/>
              </a:spcBef>
              <a:buNone/>
              <a:defRPr sz="500"/>
            </a:lvl2pPr>
            <a:lvl3pPr marL="0" indent="0" algn="l" rtl="0">
              <a:spcBef>
                <a:spcPts val="0"/>
              </a:spcBef>
              <a:buNone/>
              <a:defRPr sz="500"/>
            </a:lvl3pPr>
            <a:lvl4pPr marL="0" indent="0" algn="l" rtl="0">
              <a:spcBef>
                <a:spcPts val="0"/>
              </a:spcBef>
              <a:buNone/>
              <a:defRPr sz="500"/>
            </a:lvl4pPr>
            <a:lvl5pPr marL="0" indent="0" algn="l" rtl="0">
              <a:spcBef>
                <a:spcPts val="0"/>
              </a:spcBef>
              <a:buNone/>
              <a:defRPr sz="500"/>
            </a:lvl5pPr>
          </a:lstStyle>
          <a:p>
            <a:pPr lvl="0" rtl="0"/>
            <a:r>
              <a:rPr lang="it-IT" noProof="0" dirty="0" smtClean="0"/>
              <a:t> </a:t>
            </a:r>
            <a:endParaRPr lang="it-IT" noProof="0" dirty="0"/>
          </a:p>
        </p:txBody>
      </p:sp>
      <p:sp>
        <p:nvSpPr>
          <p:cNvPr id="55" name="Segnaposto testo 12"/>
          <p:cNvSpPr>
            <a:spLocks noGrp="1"/>
          </p:cNvSpPr>
          <p:nvPr>
            <p:ph type="body" sz="quarter" idx="51" hasCustomPrompt="1"/>
          </p:nvPr>
        </p:nvSpPr>
        <p:spPr>
          <a:xfrm>
            <a:off x="3771900" y="4624733"/>
            <a:ext cx="2423160" cy="36576"/>
          </a:xfrm>
          <a:blipFill>
            <a:blip r:embed="rId2"/>
            <a:stretch>
              <a:fillRect/>
            </a:stretch>
          </a:blipFill>
        </p:spPr>
        <p:txBody>
          <a:bodyPr rtlCol="0">
            <a:noAutofit/>
          </a:bodyPr>
          <a:lstStyle>
            <a:lvl1pPr marL="0" indent="0" algn="l" rtl="0">
              <a:spcBef>
                <a:spcPts val="0"/>
              </a:spcBef>
              <a:buNone/>
              <a:defRPr sz="500"/>
            </a:lvl1pPr>
            <a:lvl2pPr marL="0" indent="0" algn="l" rtl="0">
              <a:spcBef>
                <a:spcPts val="0"/>
              </a:spcBef>
              <a:buNone/>
              <a:defRPr sz="500"/>
            </a:lvl2pPr>
            <a:lvl3pPr marL="0" indent="0" algn="l" rtl="0">
              <a:spcBef>
                <a:spcPts val="0"/>
              </a:spcBef>
              <a:buNone/>
              <a:defRPr sz="500"/>
            </a:lvl3pPr>
            <a:lvl4pPr marL="0" indent="0" algn="l" rtl="0">
              <a:spcBef>
                <a:spcPts val="0"/>
              </a:spcBef>
              <a:buNone/>
              <a:defRPr sz="500"/>
            </a:lvl4pPr>
            <a:lvl5pPr marL="0" indent="0" algn="l" rtl="0">
              <a:spcBef>
                <a:spcPts val="0"/>
              </a:spcBef>
              <a:buNone/>
              <a:defRPr sz="500"/>
            </a:lvl5pPr>
          </a:lstStyle>
          <a:p>
            <a:pPr lvl="0" rtl="0"/>
            <a:r>
              <a:rPr lang="it-IT" noProof="0" dirty="0" smtClean="0"/>
              <a:t> </a:t>
            </a:r>
            <a:endParaRPr lang="it-IT" noProof="0" dirty="0"/>
          </a:p>
        </p:txBody>
      </p:sp>
      <p:sp>
        <p:nvSpPr>
          <p:cNvPr id="62" name="Segnaposto testo 21"/>
          <p:cNvSpPr>
            <a:spLocks noGrp="1"/>
          </p:cNvSpPr>
          <p:nvPr>
            <p:ph type="body" sz="quarter" idx="52" hasCustomPrompt="1"/>
          </p:nvPr>
        </p:nvSpPr>
        <p:spPr>
          <a:xfrm>
            <a:off x="7155180" y="569862"/>
            <a:ext cx="2441448" cy="812371"/>
          </a:xfrm>
        </p:spPr>
        <p:txBody>
          <a:bodyPr lIns="0" tIns="0" rIns="0" bIns="0" rtlCol="0" anchor="b">
            <a:noAutofit/>
          </a:bodyPr>
          <a:lstStyle>
            <a:lvl1pPr marL="0" indent="0" algn="l" rtl="0">
              <a:lnSpc>
                <a:spcPct val="120000"/>
              </a:lnSpc>
              <a:spcBef>
                <a:spcPts val="0"/>
              </a:spcBef>
              <a:buNone/>
              <a:defRPr sz="1600" b="1">
                <a:solidFill>
                  <a:schemeClr val="tx1"/>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it-IT" noProof="0" dirty="0" smtClean="0"/>
              <a:t>Fare clic per inserire il testo</a:t>
            </a:r>
            <a:endParaRPr lang="it-IT" noProof="0" dirty="0"/>
          </a:p>
        </p:txBody>
      </p:sp>
      <p:sp>
        <p:nvSpPr>
          <p:cNvPr id="63" name="Segnaposto testo 12"/>
          <p:cNvSpPr>
            <a:spLocks noGrp="1"/>
          </p:cNvSpPr>
          <p:nvPr>
            <p:ph type="body" sz="quarter" idx="53" hasCustomPrompt="1"/>
          </p:nvPr>
        </p:nvSpPr>
        <p:spPr>
          <a:xfrm>
            <a:off x="7155180" y="1446367"/>
            <a:ext cx="2423160" cy="36576"/>
          </a:xfrm>
          <a:blipFill>
            <a:blip r:embed="rId2"/>
            <a:stretch>
              <a:fillRect/>
            </a:stretch>
          </a:blipFill>
        </p:spPr>
        <p:txBody>
          <a:bodyPr rtlCol="0">
            <a:noAutofit/>
          </a:bodyPr>
          <a:lstStyle>
            <a:lvl1pPr marL="0" indent="0" algn="l" rtl="0">
              <a:spcBef>
                <a:spcPts val="0"/>
              </a:spcBef>
              <a:buNone/>
              <a:defRPr sz="500"/>
            </a:lvl1pPr>
            <a:lvl2pPr marL="0" indent="0" algn="l" rtl="0">
              <a:spcBef>
                <a:spcPts val="0"/>
              </a:spcBef>
              <a:buNone/>
              <a:defRPr sz="500"/>
            </a:lvl2pPr>
            <a:lvl3pPr marL="0" indent="0" algn="l" rtl="0">
              <a:spcBef>
                <a:spcPts val="0"/>
              </a:spcBef>
              <a:buNone/>
              <a:defRPr sz="500"/>
            </a:lvl3pPr>
            <a:lvl4pPr marL="0" indent="0" algn="l" rtl="0">
              <a:spcBef>
                <a:spcPts val="0"/>
              </a:spcBef>
              <a:buNone/>
              <a:defRPr sz="500"/>
            </a:lvl4pPr>
            <a:lvl5pPr marL="0" indent="0" algn="l" rtl="0">
              <a:spcBef>
                <a:spcPts val="0"/>
              </a:spcBef>
              <a:buNone/>
              <a:defRPr sz="500"/>
            </a:lvl5pPr>
          </a:lstStyle>
          <a:p>
            <a:pPr lvl="0" rtl="0"/>
            <a:r>
              <a:rPr lang="it-IT" noProof="0" dirty="0" smtClean="0"/>
              <a:t> </a:t>
            </a:r>
            <a:endParaRPr lang="it-IT" noProof="0" dirty="0"/>
          </a:p>
        </p:txBody>
      </p:sp>
      <p:sp>
        <p:nvSpPr>
          <p:cNvPr id="64" name="Segnaposto testo 21"/>
          <p:cNvSpPr>
            <a:spLocks noGrp="1"/>
          </p:cNvSpPr>
          <p:nvPr>
            <p:ph type="body" sz="quarter" idx="54" hasCustomPrompt="1"/>
          </p:nvPr>
        </p:nvSpPr>
        <p:spPr>
          <a:xfrm>
            <a:off x="7159752" y="2354879"/>
            <a:ext cx="2444114" cy="281997"/>
          </a:xfrm>
        </p:spPr>
        <p:txBody>
          <a:bodyPr lIns="0" tIns="0" rIns="0" bIns="0" rtlCol="0" anchor="t">
            <a:noAutofit/>
          </a:bodyPr>
          <a:lstStyle>
            <a:lvl1pPr marL="228600" indent="-137160" algn="l" rtl="0">
              <a:lnSpc>
                <a:spcPct val="100000"/>
              </a:lnSpc>
              <a:spcBef>
                <a:spcPts val="0"/>
              </a:spcBef>
              <a:buClr>
                <a:schemeClr val="tx1"/>
              </a:buClr>
              <a:buFont typeface="Arial" panose="020B0604020202020204" pitchFamily="34" charset="0"/>
              <a:buChar char="—"/>
              <a:defRPr sz="900" i="0">
                <a:solidFill>
                  <a:schemeClr val="tx1"/>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it-IT" noProof="0" dirty="0" smtClean="0"/>
              <a:t>Fare clic per aggiungere l'attribuzione</a:t>
            </a:r>
            <a:endParaRPr lang="it-IT" noProof="0" dirty="0"/>
          </a:p>
        </p:txBody>
      </p:sp>
      <p:sp>
        <p:nvSpPr>
          <p:cNvPr id="65" name="Segnaposto testo 21"/>
          <p:cNvSpPr>
            <a:spLocks noGrp="1"/>
          </p:cNvSpPr>
          <p:nvPr>
            <p:ph type="body" sz="quarter" idx="55" hasCustomPrompt="1"/>
          </p:nvPr>
        </p:nvSpPr>
        <p:spPr>
          <a:xfrm>
            <a:off x="7159752" y="2636876"/>
            <a:ext cx="2444114" cy="680483"/>
          </a:xfrm>
        </p:spPr>
        <p:txBody>
          <a:bodyPr lIns="0" tIns="0" rIns="0" bIns="0" rtlCol="0" anchor="t">
            <a:noAutofit/>
          </a:bodyPr>
          <a:lstStyle>
            <a:lvl1pPr marL="73152" indent="-73152" algn="l" rtl="0">
              <a:lnSpc>
                <a:spcPct val="120000"/>
              </a:lnSpc>
              <a:spcBef>
                <a:spcPts val="400"/>
              </a:spcBef>
              <a:buNone/>
              <a:defRPr sz="1200" i="1">
                <a:solidFill>
                  <a:schemeClr val="accent1"/>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it-IT" noProof="0" dirty="0" smtClean="0"/>
              <a:t>Fare clic per aggiungere la citazione</a:t>
            </a:r>
            <a:endParaRPr lang="it-IT" noProof="0" dirty="0"/>
          </a:p>
        </p:txBody>
      </p:sp>
      <p:sp>
        <p:nvSpPr>
          <p:cNvPr id="66" name="Segnaposto testo 21"/>
          <p:cNvSpPr>
            <a:spLocks noGrp="1"/>
          </p:cNvSpPr>
          <p:nvPr>
            <p:ph type="body" sz="quarter" idx="56" hasCustomPrompt="1"/>
          </p:nvPr>
        </p:nvSpPr>
        <p:spPr>
          <a:xfrm>
            <a:off x="7159752" y="3375605"/>
            <a:ext cx="2444114" cy="283464"/>
          </a:xfrm>
        </p:spPr>
        <p:txBody>
          <a:bodyPr lIns="0" tIns="0" rIns="0" bIns="0" rtlCol="0" anchor="t">
            <a:noAutofit/>
          </a:bodyPr>
          <a:lstStyle>
            <a:lvl1pPr marL="228600" indent="-137160" algn="l" rtl="0">
              <a:lnSpc>
                <a:spcPct val="100000"/>
              </a:lnSpc>
              <a:spcBef>
                <a:spcPts val="0"/>
              </a:spcBef>
              <a:buClr>
                <a:schemeClr val="tx1"/>
              </a:buClr>
              <a:buFont typeface="Arial" panose="020B0604020202020204" pitchFamily="34" charset="0"/>
              <a:buChar char="—"/>
              <a:defRPr sz="900" i="0">
                <a:solidFill>
                  <a:schemeClr val="tx1"/>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it-IT" noProof="0" dirty="0" smtClean="0"/>
              <a:t>Fare clic per aggiungere l'attribuzione</a:t>
            </a:r>
            <a:endParaRPr lang="it-IT" noProof="0" dirty="0"/>
          </a:p>
        </p:txBody>
      </p:sp>
      <p:sp>
        <p:nvSpPr>
          <p:cNvPr id="67" name="Segnaposto testo 21"/>
          <p:cNvSpPr>
            <a:spLocks noGrp="1"/>
          </p:cNvSpPr>
          <p:nvPr>
            <p:ph type="body" sz="quarter" idx="57" hasCustomPrompt="1"/>
          </p:nvPr>
        </p:nvSpPr>
        <p:spPr>
          <a:xfrm>
            <a:off x="7155180" y="3659069"/>
            <a:ext cx="2441448" cy="487629"/>
          </a:xfrm>
        </p:spPr>
        <p:txBody>
          <a:bodyPr lIns="0" tIns="0" rIns="0" bIns="0" rtlCol="0" anchor="b">
            <a:noAutofit/>
          </a:bodyPr>
          <a:lstStyle>
            <a:lvl1pPr marL="0" indent="0" algn="l" rtl="0">
              <a:lnSpc>
                <a:spcPct val="120000"/>
              </a:lnSpc>
              <a:spcBef>
                <a:spcPts val="0"/>
              </a:spcBef>
              <a:buNone/>
              <a:defRPr sz="1600" b="1">
                <a:solidFill>
                  <a:schemeClr val="tx1"/>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it-IT" noProof="0" dirty="0" smtClean="0"/>
              <a:t>Fare clic per inserire il testo</a:t>
            </a:r>
            <a:endParaRPr lang="it-IT" noProof="0" dirty="0"/>
          </a:p>
        </p:txBody>
      </p:sp>
      <p:sp>
        <p:nvSpPr>
          <p:cNvPr id="68" name="Segnaposto testo 12"/>
          <p:cNvSpPr>
            <a:spLocks noGrp="1"/>
          </p:cNvSpPr>
          <p:nvPr>
            <p:ph type="body" sz="quarter" idx="58" hasCustomPrompt="1"/>
          </p:nvPr>
        </p:nvSpPr>
        <p:spPr>
          <a:xfrm>
            <a:off x="7155180" y="4210833"/>
            <a:ext cx="2423160" cy="36576"/>
          </a:xfrm>
          <a:blipFill>
            <a:blip r:embed="rId2"/>
            <a:stretch>
              <a:fillRect/>
            </a:stretch>
          </a:blipFill>
        </p:spPr>
        <p:txBody>
          <a:bodyPr rtlCol="0">
            <a:noAutofit/>
          </a:bodyPr>
          <a:lstStyle>
            <a:lvl1pPr marL="0" indent="0" algn="l" rtl="0">
              <a:spcBef>
                <a:spcPts val="0"/>
              </a:spcBef>
              <a:buNone/>
              <a:defRPr sz="500"/>
            </a:lvl1pPr>
            <a:lvl2pPr marL="0" indent="0" algn="l" rtl="0">
              <a:spcBef>
                <a:spcPts val="0"/>
              </a:spcBef>
              <a:buNone/>
              <a:defRPr sz="500"/>
            </a:lvl2pPr>
            <a:lvl3pPr marL="0" indent="0" algn="l" rtl="0">
              <a:spcBef>
                <a:spcPts val="0"/>
              </a:spcBef>
              <a:buNone/>
              <a:defRPr sz="500"/>
            </a:lvl3pPr>
            <a:lvl4pPr marL="0" indent="0" algn="l" rtl="0">
              <a:spcBef>
                <a:spcPts val="0"/>
              </a:spcBef>
              <a:buNone/>
              <a:defRPr sz="500"/>
            </a:lvl4pPr>
            <a:lvl5pPr marL="0" indent="0" algn="l" rtl="0">
              <a:spcBef>
                <a:spcPts val="0"/>
              </a:spcBef>
              <a:buNone/>
              <a:defRPr sz="500"/>
            </a:lvl5pPr>
          </a:lstStyle>
          <a:p>
            <a:pPr lvl="0" rtl="0"/>
            <a:r>
              <a:rPr lang="it-IT" noProof="0" dirty="0" smtClean="0"/>
              <a:t> </a:t>
            </a:r>
            <a:endParaRPr lang="it-IT" noProof="0" dirty="0"/>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231" userDrawn="1">
          <p15:clr>
            <a:srgbClr val="FBAE40"/>
          </p15:clr>
        </p15:guide>
        <p15:guide id="2" pos="1902" userDrawn="1">
          <p15:clr>
            <a:srgbClr val="FBAE40"/>
          </p15:clr>
        </p15:guide>
        <p15:guide id="3" pos="2361" userDrawn="1">
          <p15:clr>
            <a:srgbClr val="FBAE40"/>
          </p15:clr>
        </p15:guide>
        <p15:guide id="4" pos="4032" userDrawn="1">
          <p15:clr>
            <a:srgbClr val="FBAE40"/>
          </p15:clr>
        </p15:guide>
        <p15:guide id="5" pos="4494" userDrawn="1">
          <p15:clr>
            <a:srgbClr val="FBAE40"/>
          </p15:clr>
        </p15:guide>
        <p15:guide id="6" pos="6105" userDrawn="1">
          <p15:clr>
            <a:srgbClr val="FBAE40"/>
          </p15:clr>
        </p15:guide>
        <p15:guide id="7" orient="horz" pos="288" userDrawn="1">
          <p15:clr>
            <a:srgbClr val="FBAE40"/>
          </p15:clr>
        </p15:guide>
        <p15:guide id="8" orient="horz" pos="4608"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pPr rtl="0"/>
            <a:r>
              <a:rPr lang="it-IT" noProof="0" dirty="0" smtClean="0"/>
              <a:t>Fare clic per modificare lo stile del titolo</a:t>
            </a:r>
            <a:endParaRPr lang="it-IT" noProof="0" dirty="0"/>
          </a:p>
        </p:txBody>
      </p:sp>
      <p:sp>
        <p:nvSpPr>
          <p:cNvPr id="3" name="Segnaposto testo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rtl="0"/>
            <a:r>
              <a:rPr lang="it-IT" noProof="0" dirty="0" smtClean="0"/>
              <a:t>Fare clic per modificare stili del testo dello schema</a:t>
            </a:r>
          </a:p>
          <a:p>
            <a:pPr lvl="1" rtl="0"/>
            <a:r>
              <a:rPr lang="it-IT" noProof="0" dirty="0" smtClean="0"/>
              <a:t>Secondo livello</a:t>
            </a:r>
          </a:p>
          <a:p>
            <a:pPr lvl="2" rtl="0"/>
            <a:r>
              <a:rPr lang="it-IT" noProof="0" dirty="0" smtClean="0"/>
              <a:t>Terzo livello</a:t>
            </a:r>
          </a:p>
          <a:p>
            <a:pPr lvl="3" rtl="0"/>
            <a:r>
              <a:rPr lang="it-IT" noProof="0" dirty="0" smtClean="0"/>
              <a:t>Quarto livello</a:t>
            </a:r>
          </a:p>
          <a:p>
            <a:pPr lvl="4" rtl="0"/>
            <a:r>
              <a:rPr lang="it-IT" noProof="0" dirty="0" smtClean="0"/>
              <a:t>Quinto livello</a:t>
            </a:r>
            <a:endParaRPr lang="it-IT" noProof="0" dirty="0"/>
          </a:p>
        </p:txBody>
      </p:sp>
      <p:sp>
        <p:nvSpPr>
          <p:cNvPr id="4" name="Segnaposto data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rtl="0">
              <a:defRPr sz="1320">
                <a:solidFill>
                  <a:schemeClr val="tx1">
                    <a:tint val="75000"/>
                  </a:schemeClr>
                </a:solidFill>
              </a:defRPr>
            </a:lvl1pPr>
          </a:lstStyle>
          <a:p>
            <a:fld id="{1CAD03A9-6D47-4676-93D3-3D1DBC487F53}" type="datetime1">
              <a:rPr lang="it-IT" smtClean="0"/>
              <a:pPr/>
              <a:t>21/01/2014</a:t>
            </a:fld>
            <a:endParaRPr lang="it-IT" dirty="0"/>
          </a:p>
        </p:txBody>
      </p:sp>
      <p:sp>
        <p:nvSpPr>
          <p:cNvPr id="5" name="Segnaposto piè di pagina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rtl="0">
              <a:defRPr sz="1320">
                <a:solidFill>
                  <a:schemeClr val="tx1">
                    <a:tint val="75000"/>
                  </a:schemeClr>
                </a:solidFill>
              </a:defRPr>
            </a:lvl1pPr>
          </a:lstStyle>
          <a:p>
            <a:pPr rtl="0"/>
            <a:endParaRPr lang="it-IT" noProof="0" dirty="0"/>
          </a:p>
        </p:txBody>
      </p:sp>
      <p:sp>
        <p:nvSpPr>
          <p:cNvPr id="6" name="Segnaposto numero diapositiva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l" rtl="0">
              <a:defRPr sz="1320">
                <a:solidFill>
                  <a:schemeClr val="tx1">
                    <a:tint val="75000"/>
                  </a:schemeClr>
                </a:solidFill>
              </a:defRPr>
            </a:lvl1pPr>
          </a:lstStyle>
          <a:p>
            <a:pPr algn="r"/>
            <a:r>
              <a:rPr lang="it-IT" dirty="0" smtClean="0"/>
              <a:t>‹n.›</a:t>
            </a:r>
            <a:endParaRPr lang="it-IT" dirty="0"/>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Clr>
          <a:schemeClr val="accent1"/>
        </a:buClr>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Clr>
          <a:schemeClr val="accent1"/>
        </a:buClr>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Clr>
          <a:schemeClr val="accent1"/>
        </a:buClr>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Clr>
          <a:schemeClr val="accent1"/>
        </a:buClr>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4"/>
          </p:nvPr>
        </p:nvSpPr>
        <p:spPr/>
        <p:txBody>
          <a:bodyPr rtlCol="0"/>
          <a:lstStyle/>
          <a:p>
            <a:pPr rtl="0"/>
            <a:r>
              <a:rPr lang="it-IT" dirty="0" smtClean="0"/>
              <a:t>Nome società</a:t>
            </a:r>
            <a:endParaRPr lang="it-IT" dirty="0"/>
          </a:p>
        </p:txBody>
      </p:sp>
      <p:sp>
        <p:nvSpPr>
          <p:cNvPr id="3" name="Segnaposto testo 2"/>
          <p:cNvSpPr>
            <a:spLocks noGrp="1"/>
          </p:cNvSpPr>
          <p:nvPr>
            <p:ph type="body" sz="quarter" idx="15"/>
          </p:nvPr>
        </p:nvSpPr>
        <p:spPr/>
        <p:txBody>
          <a:bodyPr rtlCol="0"/>
          <a:lstStyle/>
          <a:p>
            <a:pPr rtl="0"/>
            <a:r>
              <a:rPr lang="it-IT" dirty="0" smtClean="0"/>
              <a:t>Via e numero civico</a:t>
            </a:r>
          </a:p>
          <a:p>
            <a:pPr rtl="0"/>
            <a:r>
              <a:rPr lang="it-IT" dirty="0" smtClean="0"/>
              <a:t>CAP, Città</a:t>
            </a:r>
            <a:endParaRPr lang="it-IT" dirty="0"/>
          </a:p>
        </p:txBody>
      </p:sp>
      <p:sp>
        <p:nvSpPr>
          <p:cNvPr id="4" name="Segnaposto testo 3"/>
          <p:cNvSpPr>
            <a:spLocks noGrp="1"/>
          </p:cNvSpPr>
          <p:nvPr>
            <p:ph type="body" sz="quarter" idx="19"/>
          </p:nvPr>
        </p:nvSpPr>
        <p:spPr/>
        <p:txBody>
          <a:bodyPr rtlCol="0"/>
          <a:lstStyle/>
          <a:p>
            <a:pPr rtl="0"/>
            <a:r>
              <a:rPr lang="it-IT" sz="950" dirty="0" smtClean="0"/>
              <a:t>È possibile usare questa brochure semplice e professionale senza modificarla oppure personalizzarla facilmente.</a:t>
            </a:r>
          </a:p>
          <a:p>
            <a:pPr rtl="0"/>
            <a:r>
              <a:rPr lang="it-IT" sz="950" dirty="0" smtClean="0"/>
              <a:t>Nella pagina successiva sono disponibili alcuni suggerimenti utili per iniziare (come questo). </a:t>
            </a:r>
            <a:endParaRPr lang="it-IT" sz="950" dirty="0"/>
          </a:p>
        </p:txBody>
      </p:sp>
      <p:sp>
        <p:nvSpPr>
          <p:cNvPr id="5" name="Segnaposto testo 4"/>
          <p:cNvSpPr>
            <a:spLocks noGrp="1"/>
          </p:cNvSpPr>
          <p:nvPr>
            <p:ph type="body" sz="quarter" idx="20"/>
          </p:nvPr>
        </p:nvSpPr>
        <p:spPr/>
        <p:txBody>
          <a:bodyPr rtlCol="0"/>
          <a:lstStyle/>
          <a:p>
            <a:pPr rtl="0"/>
            <a:r>
              <a:rPr lang="it-IT" dirty="0" smtClean="0"/>
              <a:t>Questa posizione è perfetta per lo slogan aziendale</a:t>
            </a:r>
            <a:endParaRPr lang="it-IT" dirty="0"/>
          </a:p>
        </p:txBody>
      </p:sp>
      <p:sp>
        <p:nvSpPr>
          <p:cNvPr id="6" name="Segnaposto testo 5"/>
          <p:cNvSpPr>
            <a:spLocks noGrp="1"/>
          </p:cNvSpPr>
          <p:nvPr>
            <p:ph type="body" sz="quarter" idx="21"/>
          </p:nvPr>
        </p:nvSpPr>
        <p:spPr/>
        <p:txBody>
          <a:bodyPr rtlCol="0"/>
          <a:lstStyle/>
          <a:p>
            <a:pPr rtl="0"/>
            <a:r>
              <a:rPr lang="it-IT" dirty="0" smtClean="0"/>
              <a:t>Nome società</a:t>
            </a:r>
            <a:endParaRPr lang="it-IT" dirty="0"/>
          </a:p>
        </p:txBody>
      </p:sp>
      <p:sp>
        <p:nvSpPr>
          <p:cNvPr id="7" name="Segnaposto testo 6"/>
          <p:cNvSpPr>
            <a:spLocks noGrp="1"/>
          </p:cNvSpPr>
          <p:nvPr>
            <p:ph type="body" sz="quarter" idx="22"/>
          </p:nvPr>
        </p:nvSpPr>
        <p:spPr/>
        <p:txBody>
          <a:bodyPr rtlCol="0"/>
          <a:lstStyle/>
          <a:p>
            <a:pPr rtl="0"/>
            <a:r>
              <a:rPr lang="it-IT" dirty="0" smtClean="0"/>
              <a:t>Prodotti e </a:t>
            </a:r>
          </a:p>
          <a:p>
            <a:pPr rtl="0"/>
            <a:r>
              <a:rPr lang="it-IT" dirty="0" smtClean="0"/>
              <a:t>servizi</a:t>
            </a:r>
            <a:endParaRPr lang="it-IT" dirty="0"/>
          </a:p>
        </p:txBody>
      </p:sp>
      <p:sp>
        <p:nvSpPr>
          <p:cNvPr id="8" name="Segnaposto testo 7"/>
          <p:cNvSpPr>
            <a:spLocks noGrp="1"/>
          </p:cNvSpPr>
          <p:nvPr>
            <p:ph type="body" sz="quarter" idx="23"/>
          </p:nvPr>
        </p:nvSpPr>
        <p:spPr/>
        <p:txBody>
          <a:bodyPr rtlCol="0"/>
          <a:lstStyle/>
          <a:p>
            <a:pPr rtl="0"/>
            <a:r>
              <a:rPr lang="it-IT" dirty="0" smtClean="0"/>
              <a:t>Nome destinatario</a:t>
            </a:r>
            <a:endParaRPr lang="it-IT" dirty="0"/>
          </a:p>
        </p:txBody>
      </p:sp>
      <p:sp>
        <p:nvSpPr>
          <p:cNvPr id="9" name="Segnaposto testo 8"/>
          <p:cNvSpPr>
            <a:spLocks noGrp="1"/>
          </p:cNvSpPr>
          <p:nvPr>
            <p:ph type="body" sz="quarter" idx="24"/>
          </p:nvPr>
        </p:nvSpPr>
        <p:spPr/>
        <p:txBody>
          <a:bodyPr rtlCol="0"/>
          <a:lstStyle/>
          <a:p>
            <a:pPr rtl="0"/>
            <a:r>
              <a:rPr lang="it-IT" dirty="0" smtClean="0"/>
              <a:t>Via e numero civico</a:t>
            </a:r>
          </a:p>
          <a:p>
            <a:pPr rtl="0"/>
            <a:r>
              <a:rPr lang="it-IT" dirty="0" smtClean="0"/>
              <a:t>CAP, Città</a:t>
            </a:r>
            <a:endParaRPr lang="it-IT" dirty="0"/>
          </a:p>
        </p:txBody>
      </p:sp>
      <p:sp>
        <p:nvSpPr>
          <p:cNvPr id="10" name="Segnaposto testo 9"/>
          <p:cNvSpPr>
            <a:spLocks noGrp="1"/>
          </p:cNvSpPr>
          <p:nvPr>
            <p:ph type="body" sz="quarter" idx="25"/>
          </p:nvPr>
        </p:nvSpPr>
        <p:spPr/>
        <p:txBody>
          <a:bodyPr rtlCol="0"/>
          <a:lstStyle/>
          <a:p>
            <a:pPr rtl="0"/>
            <a:r>
              <a:rPr lang="it-IT" dirty="0" smtClean="0"/>
              <a:t>Sito Web</a:t>
            </a:r>
          </a:p>
          <a:p>
            <a:pPr rtl="0"/>
            <a:r>
              <a:rPr lang="it-IT" dirty="0" smtClean="0"/>
              <a:t>Posta elettronica</a:t>
            </a:r>
            <a:endParaRPr lang="it-IT" dirty="0"/>
          </a:p>
        </p:txBody>
      </p:sp>
      <p:sp>
        <p:nvSpPr>
          <p:cNvPr id="11" name="Segnaposto testo 10"/>
          <p:cNvSpPr>
            <a:spLocks noGrp="1"/>
          </p:cNvSpPr>
          <p:nvPr>
            <p:ph type="body" sz="quarter" idx="26"/>
          </p:nvPr>
        </p:nvSpPr>
        <p:spPr/>
        <p:txBody>
          <a:bodyPr rtlCol="0"/>
          <a:lstStyle/>
          <a:p>
            <a:pPr rtl="0"/>
            <a:r>
              <a:rPr lang="it-IT" dirty="0" smtClean="0"/>
              <a:t>Tel. [telefono]</a:t>
            </a:r>
          </a:p>
          <a:p>
            <a:pPr rtl="0"/>
            <a:r>
              <a:rPr lang="it-IT" dirty="0" smtClean="0"/>
              <a:t>Fax [Fax]</a:t>
            </a:r>
            <a:endParaRPr lang="it-IT" dirty="0"/>
          </a:p>
        </p:txBody>
      </p:sp>
      <p:pic>
        <p:nvPicPr>
          <p:cNvPr id="15" name="Segnaposto immagine 14" descr="Area di attesa aeroportuale" title="Immagine di esempio"/>
          <p:cNvPicPr>
            <a:picLocks noGrp="1" noChangeAspect="1"/>
          </p:cNvPicPr>
          <p:nvPr>
            <p:ph type="pic" sz="quarter" idx="27"/>
          </p:nvPr>
        </p:nvPicPr>
        <p:blipFill>
          <a:blip r:embed="rId3">
            <a:extLst>
              <a:ext uri="{28A0092B-C50C-407E-A947-70E740481C1C}">
                <a14:useLocalDpi xmlns:a14="http://schemas.microsoft.com/office/drawing/2010/main" val="0"/>
              </a:ext>
            </a:extLst>
          </a:blip>
          <a:srcRect/>
          <a:stretch>
            <a:fillRect/>
          </a:stretch>
        </p:blipFill>
        <p:spPr/>
      </p:pic>
      <p:sp>
        <p:nvSpPr>
          <p:cNvPr id="28" name="Segnaposto testo 27"/>
          <p:cNvSpPr>
            <a:spLocks noGrp="1"/>
          </p:cNvSpPr>
          <p:nvPr>
            <p:ph type="body" sz="quarter" idx="28"/>
          </p:nvPr>
        </p:nvSpPr>
        <p:spPr/>
        <p:txBody>
          <a:bodyPr rtlCol="0"/>
          <a:lstStyle/>
          <a:p>
            <a:pPr rtl="0"/>
            <a:endParaRPr lang="it-IT" dirty="0"/>
          </a:p>
        </p:txBody>
      </p:sp>
      <p:sp>
        <p:nvSpPr>
          <p:cNvPr id="29" name="Segnaposto testo 28"/>
          <p:cNvSpPr>
            <a:spLocks noGrp="1"/>
          </p:cNvSpPr>
          <p:nvPr>
            <p:ph type="body" sz="quarter" idx="29"/>
          </p:nvPr>
        </p:nvSpPr>
        <p:spPr/>
        <p:txBody>
          <a:bodyPr rtlCol="0"/>
          <a:lstStyle/>
          <a:p>
            <a:pPr rtl="0"/>
            <a:endParaRPr lang="it-IT" dirty="0"/>
          </a:p>
        </p:txBody>
      </p:sp>
      <p:pic>
        <p:nvPicPr>
          <p:cNvPr id="16" name="Immagin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5705917" y="734270"/>
            <a:ext cx="823832" cy="395905"/>
          </a:xfrm>
          <a:prstGeom prst="rect">
            <a:avLst/>
          </a:prstGeom>
        </p:spPr>
      </p:pic>
      <p:pic>
        <p:nvPicPr>
          <p:cNvPr id="17" name="Immagin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78941" y="6918645"/>
            <a:ext cx="823832" cy="395905"/>
          </a:xfrm>
          <a:prstGeom prst="rect">
            <a:avLst/>
          </a:prstGeom>
        </p:spPr>
      </p:pic>
      <p:cxnSp>
        <p:nvCxnSpPr>
          <p:cNvPr id="18" name="Connettore diritto 17"/>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9" name="Connettore diritto 18"/>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344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20"/>
          </p:nvPr>
        </p:nvSpPr>
        <p:spPr>
          <a:xfrm>
            <a:off x="434340" y="569862"/>
            <a:ext cx="2423160" cy="1441099"/>
          </a:xfrm>
        </p:spPr>
        <p:txBody>
          <a:bodyPr rtlCol="0"/>
          <a:lstStyle/>
          <a:p>
            <a:pPr rtl="0"/>
            <a:r>
              <a:rPr lang="it-IT" dirty="0" smtClean="0"/>
              <a:t>Non è detto che un documento dall'aspetto professionale debba essere difficile da formattare.</a:t>
            </a:r>
            <a:endParaRPr lang="it-IT" dirty="0"/>
          </a:p>
        </p:txBody>
      </p:sp>
      <p:sp>
        <p:nvSpPr>
          <p:cNvPr id="3" name="Segnaposto testo 2"/>
          <p:cNvSpPr>
            <a:spLocks noGrp="1"/>
          </p:cNvSpPr>
          <p:nvPr>
            <p:ph type="body" sz="quarter" idx="31"/>
          </p:nvPr>
        </p:nvSpPr>
        <p:spPr/>
        <p:txBody>
          <a:bodyPr rtlCol="0"/>
          <a:lstStyle/>
          <a:p>
            <a:pPr marL="0" indent="0" rtl="0">
              <a:buNone/>
            </a:pPr>
            <a:r>
              <a:rPr lang="it-IT" sz="950" dirty="0" smtClean="0"/>
              <a:t>I segnaposto di questa brochure sono già formattati. All'interno del modello sono disponibili alcuni suggerimenti utili per iniziare. </a:t>
            </a:r>
          </a:p>
          <a:p>
            <a:pPr rtl="0"/>
            <a:r>
              <a:rPr lang="it-IT" sz="950" dirty="0" smtClean="0"/>
              <a:t>Per aggiungere o rimuovere punti elenco nel testo, usare il pulsante Elenchi puntati della scheda Home.</a:t>
            </a:r>
            <a:endParaRPr lang="it-IT" sz="950" dirty="0"/>
          </a:p>
        </p:txBody>
      </p:sp>
      <p:sp>
        <p:nvSpPr>
          <p:cNvPr id="4" name="Segnaposto testo 3"/>
          <p:cNvSpPr>
            <a:spLocks noGrp="1"/>
          </p:cNvSpPr>
          <p:nvPr>
            <p:ph type="body" sz="quarter" idx="36"/>
          </p:nvPr>
        </p:nvSpPr>
        <p:spPr>
          <a:xfrm>
            <a:off x="434340" y="3546680"/>
            <a:ext cx="2423160" cy="409096"/>
          </a:xfrm>
        </p:spPr>
        <p:txBody>
          <a:bodyPr rtlCol="0"/>
          <a:lstStyle/>
          <a:p>
            <a:pPr rtl="0"/>
            <a:r>
              <a:rPr lang="it-IT" dirty="0" smtClean="0"/>
              <a:t>Personalizzazione rapida</a:t>
            </a:r>
            <a:endParaRPr lang="it-IT" dirty="0"/>
          </a:p>
        </p:txBody>
      </p:sp>
      <p:sp>
        <p:nvSpPr>
          <p:cNvPr id="5" name="Segnaposto testo 4"/>
          <p:cNvSpPr>
            <a:spLocks noGrp="1"/>
          </p:cNvSpPr>
          <p:nvPr>
            <p:ph type="body" sz="quarter" idx="37"/>
          </p:nvPr>
        </p:nvSpPr>
        <p:spPr>
          <a:xfrm>
            <a:off x="434340" y="3955776"/>
            <a:ext cx="2423160" cy="626510"/>
          </a:xfrm>
        </p:spPr>
        <p:txBody>
          <a:bodyPr rtlCol="0"/>
          <a:lstStyle/>
          <a:p>
            <a:pPr rtl="0"/>
            <a:r>
              <a:rPr lang="it-IT" sz="950" dirty="0" smtClean="0"/>
              <a:t>Per sostituire le foto, selezionare un'immagine ed eliminarla. Usare quindi l'icona Inserisci immagine nel segnaposto per inserire l'immagine desiderata.</a:t>
            </a:r>
            <a:endParaRPr lang="it-IT" sz="950" dirty="0"/>
          </a:p>
        </p:txBody>
      </p:sp>
      <p:sp>
        <p:nvSpPr>
          <p:cNvPr id="6" name="Segnaposto testo 5"/>
          <p:cNvSpPr>
            <a:spLocks noGrp="1"/>
          </p:cNvSpPr>
          <p:nvPr>
            <p:ph type="body" sz="quarter" idx="42"/>
          </p:nvPr>
        </p:nvSpPr>
        <p:spPr>
          <a:xfrm>
            <a:off x="7159752" y="1360118"/>
            <a:ext cx="2444114" cy="680483"/>
          </a:xfrm>
        </p:spPr>
        <p:txBody>
          <a:bodyPr rtlCol="0"/>
          <a:lstStyle/>
          <a:p>
            <a:pPr rtl="0"/>
            <a:r>
              <a:rPr lang="it-IT" dirty="0" smtClean="0"/>
              <a:t>"Questa azienda è la migliore con cui io abbia mai lavorato. Complimenti!"</a:t>
            </a:r>
            <a:endParaRPr lang="it-IT" dirty="0"/>
          </a:p>
        </p:txBody>
      </p:sp>
      <p:sp>
        <p:nvSpPr>
          <p:cNvPr id="7" name="Segnaposto testo 6"/>
          <p:cNvSpPr>
            <a:spLocks noGrp="1"/>
          </p:cNvSpPr>
          <p:nvPr>
            <p:ph type="body" sz="quarter" idx="43"/>
          </p:nvPr>
        </p:nvSpPr>
        <p:spPr/>
        <p:txBody>
          <a:bodyPr rtlCol="0"/>
          <a:lstStyle/>
          <a:p>
            <a:pPr marL="0" indent="0" rtl="0">
              <a:buNone/>
            </a:pPr>
            <a:r>
              <a:rPr lang="it-IT" sz="950" dirty="0" smtClean="0"/>
              <a:t>Anche se la descrizione delle caratteristiche positive dell'azienda potrebbe durare ore, qui è necessario essere concisi.</a:t>
            </a:r>
          </a:p>
          <a:p>
            <a:pPr marL="0" indent="0" rtl="0">
              <a:buNone/>
            </a:pPr>
            <a:r>
              <a:rPr lang="it-IT" sz="950" dirty="0" smtClean="0"/>
              <a:t>Si può ad esempio inserire un riepilogo delle caratteristiche distintive dell'azienda a sinistra e usare la parte centrale per una breve storia di successo.</a:t>
            </a:r>
          </a:p>
          <a:p>
            <a:pPr marL="0" indent="0" rtl="0">
              <a:buNone/>
            </a:pPr>
            <a:r>
              <a:rPr lang="it-IT" sz="950" dirty="0" smtClean="0"/>
              <a:t>Il lato destro di questa pagina è perfetto per le testimonianze di clienti soddisfatti e per un elenco dei principali prodotti e servizi offerti.</a:t>
            </a:r>
            <a:endParaRPr lang="it-IT" sz="950" dirty="0"/>
          </a:p>
        </p:txBody>
      </p:sp>
      <p:sp>
        <p:nvSpPr>
          <p:cNvPr id="8" name="Segnaposto testo 7"/>
          <p:cNvSpPr>
            <a:spLocks noGrp="1"/>
          </p:cNvSpPr>
          <p:nvPr>
            <p:ph type="body" sz="quarter" idx="48"/>
          </p:nvPr>
        </p:nvSpPr>
        <p:spPr>
          <a:xfrm>
            <a:off x="7155180" y="4103317"/>
            <a:ext cx="2441448" cy="2955851"/>
          </a:xfrm>
        </p:spPr>
        <p:txBody>
          <a:bodyPr rtlCol="0"/>
          <a:lstStyle/>
          <a:p>
            <a:pPr rtl="0"/>
            <a:r>
              <a:rPr lang="it-IT" sz="950" dirty="0" smtClean="0"/>
              <a:t>È importante dimostrare il valore dell'azienda. Elencare o riepilogare qui i punti chiave relativi alla propria attività.</a:t>
            </a:r>
          </a:p>
          <a:p>
            <a:pPr rtl="0"/>
            <a:r>
              <a:rPr lang="it-IT" sz="950" dirty="0" smtClean="0"/>
              <a:t>In alternativa, inserire qui una breve descrizione dei prodotti e dei servizi offerti che risulti accattivante per chi la legge.</a:t>
            </a:r>
            <a:endParaRPr lang="it-IT" sz="950" dirty="0"/>
          </a:p>
        </p:txBody>
      </p:sp>
      <p:sp>
        <p:nvSpPr>
          <p:cNvPr id="9" name="Segnaposto testo 8"/>
          <p:cNvSpPr>
            <a:spLocks noGrp="1"/>
          </p:cNvSpPr>
          <p:nvPr>
            <p:ph type="body" sz="quarter" idx="49"/>
          </p:nvPr>
        </p:nvSpPr>
        <p:spPr/>
        <p:txBody>
          <a:bodyPr rtlCol="0"/>
          <a:lstStyle/>
          <a:p>
            <a:pPr rtl="0"/>
            <a:r>
              <a:rPr lang="it-IT" dirty="0" smtClean="0"/>
              <a:t>Cosa includere nella brochure</a:t>
            </a:r>
            <a:endParaRPr lang="it-IT" dirty="0"/>
          </a:p>
        </p:txBody>
      </p:sp>
      <p:pic>
        <p:nvPicPr>
          <p:cNvPr id="23" name="Segnaposto immagine 22" descr="Sagoma di un uomo in aeroporto" title="Immagine di esempio"/>
          <p:cNvPicPr>
            <a:picLocks noGrp="1" noChangeAspect="1"/>
          </p:cNvPicPr>
          <p:nvPr>
            <p:ph type="pic" sz="quarter" idx="27"/>
          </p:nvPr>
        </p:nvPicPr>
        <p:blipFill rotWithShape="1">
          <a:blip r:embed="rId3" cstate="print">
            <a:extLst>
              <a:ext uri="{28A0092B-C50C-407E-A947-70E740481C1C}">
                <a14:useLocalDpi xmlns:a14="http://schemas.microsoft.com/office/drawing/2010/main" val="0"/>
              </a:ext>
            </a:extLst>
          </a:blip>
          <a:srcRect/>
          <a:stretch/>
        </p:blipFill>
        <p:spPr/>
      </p:pic>
      <p:pic>
        <p:nvPicPr>
          <p:cNvPr id="24" name="Segnaposto immagine 23" descr="Primo piano di esterno hotel" title="Immagine di esempio"/>
          <p:cNvPicPr>
            <a:picLocks noGrp="1" noChangeAspect="1"/>
          </p:cNvPicPr>
          <p:nvPr>
            <p:ph type="pic" sz="quarter" idx="50"/>
          </p:nvPr>
        </p:nvPicPr>
        <p:blipFill>
          <a:blip r:embed="rId4" cstate="print">
            <a:extLst>
              <a:ext uri="{28A0092B-C50C-407E-A947-70E740481C1C}">
                <a14:useLocalDpi xmlns:a14="http://schemas.microsoft.com/office/drawing/2010/main" val="0"/>
              </a:ext>
            </a:extLst>
          </a:blip>
          <a:srcRect/>
          <a:stretch>
            <a:fillRect/>
          </a:stretch>
        </p:blipFill>
        <p:spPr/>
      </p:pic>
      <p:sp>
        <p:nvSpPr>
          <p:cNvPr id="12" name="Segnaposto testo 11"/>
          <p:cNvSpPr>
            <a:spLocks noGrp="1"/>
          </p:cNvSpPr>
          <p:nvPr>
            <p:ph type="body" sz="quarter" idx="29"/>
          </p:nvPr>
        </p:nvSpPr>
        <p:spPr>
          <a:xfrm>
            <a:off x="434340" y="2010962"/>
            <a:ext cx="2423160" cy="36576"/>
          </a:xfrm>
        </p:spPr>
        <p:txBody>
          <a:bodyPr rtlCol="0"/>
          <a:lstStyle/>
          <a:p>
            <a:pPr rtl="0"/>
            <a:endParaRPr lang="it-IT" dirty="0"/>
          </a:p>
        </p:txBody>
      </p:sp>
      <p:sp>
        <p:nvSpPr>
          <p:cNvPr id="13" name="Segnaposto testo 12"/>
          <p:cNvSpPr>
            <a:spLocks noGrp="1"/>
          </p:cNvSpPr>
          <p:nvPr>
            <p:ph type="body" sz="quarter" idx="51"/>
          </p:nvPr>
        </p:nvSpPr>
        <p:spPr/>
        <p:txBody>
          <a:bodyPr rtlCol="0"/>
          <a:lstStyle/>
          <a:p>
            <a:pPr rtl="0"/>
            <a:endParaRPr lang="it-IT" dirty="0"/>
          </a:p>
        </p:txBody>
      </p:sp>
      <p:sp>
        <p:nvSpPr>
          <p:cNvPr id="14" name="Segnaposto testo 13"/>
          <p:cNvSpPr>
            <a:spLocks noGrp="1"/>
          </p:cNvSpPr>
          <p:nvPr>
            <p:ph type="body" sz="quarter" idx="52"/>
          </p:nvPr>
        </p:nvSpPr>
        <p:spPr>
          <a:xfrm>
            <a:off x="7155180" y="569862"/>
            <a:ext cx="2441448" cy="558659"/>
          </a:xfrm>
        </p:spPr>
        <p:txBody>
          <a:bodyPr rtlCol="0"/>
          <a:lstStyle/>
          <a:p>
            <a:pPr rtl="0"/>
            <a:r>
              <a:rPr lang="it-IT" dirty="0" smtClean="0"/>
              <a:t>Caratteristiche distintive</a:t>
            </a:r>
            <a:endParaRPr lang="it-IT" dirty="0"/>
          </a:p>
        </p:txBody>
      </p:sp>
      <p:sp>
        <p:nvSpPr>
          <p:cNvPr id="15" name="Segnaposto testo 14"/>
          <p:cNvSpPr>
            <a:spLocks noGrp="1"/>
          </p:cNvSpPr>
          <p:nvPr>
            <p:ph type="body" sz="quarter" idx="53"/>
          </p:nvPr>
        </p:nvSpPr>
        <p:spPr>
          <a:xfrm>
            <a:off x="7155180" y="1190335"/>
            <a:ext cx="2423160" cy="36576"/>
          </a:xfrm>
        </p:spPr>
        <p:txBody>
          <a:bodyPr rtlCol="0"/>
          <a:lstStyle/>
          <a:p>
            <a:pPr rtl="0"/>
            <a:endParaRPr lang="it-IT" dirty="0"/>
          </a:p>
        </p:txBody>
      </p:sp>
      <p:sp>
        <p:nvSpPr>
          <p:cNvPr id="16" name="Segnaposto testo 15"/>
          <p:cNvSpPr>
            <a:spLocks noGrp="1"/>
          </p:cNvSpPr>
          <p:nvPr>
            <p:ph type="body" sz="quarter" idx="54"/>
          </p:nvPr>
        </p:nvSpPr>
        <p:spPr>
          <a:xfrm>
            <a:off x="7159752" y="2098847"/>
            <a:ext cx="2444114" cy="281997"/>
          </a:xfrm>
        </p:spPr>
        <p:txBody>
          <a:bodyPr rtlCol="0"/>
          <a:lstStyle/>
          <a:p>
            <a:pPr rtl="0"/>
            <a:r>
              <a:rPr lang="it-IT" dirty="0" smtClean="0"/>
              <a:t>Opinione di un cliente</a:t>
            </a:r>
            <a:endParaRPr lang="it-IT" dirty="0"/>
          </a:p>
        </p:txBody>
      </p:sp>
      <p:sp>
        <p:nvSpPr>
          <p:cNvPr id="17" name="Segnaposto testo 16"/>
          <p:cNvSpPr>
            <a:spLocks noGrp="1"/>
          </p:cNvSpPr>
          <p:nvPr>
            <p:ph type="body" sz="quarter" idx="55"/>
          </p:nvPr>
        </p:nvSpPr>
        <p:spPr>
          <a:xfrm>
            <a:off x="7159752" y="2589347"/>
            <a:ext cx="2444114" cy="471980"/>
          </a:xfrm>
        </p:spPr>
        <p:txBody>
          <a:bodyPr rtlCol="0"/>
          <a:lstStyle/>
          <a:p>
            <a:pPr rtl="0"/>
            <a:r>
              <a:rPr lang="it-IT" dirty="0" smtClean="0"/>
              <a:t>"Raccomandiamo la vostra azienda a tutti, perché è eccezionale!"</a:t>
            </a:r>
            <a:endParaRPr lang="it-IT" dirty="0"/>
          </a:p>
        </p:txBody>
      </p:sp>
      <p:sp>
        <p:nvSpPr>
          <p:cNvPr id="18" name="Segnaposto testo 17"/>
          <p:cNvSpPr>
            <a:spLocks noGrp="1"/>
          </p:cNvSpPr>
          <p:nvPr>
            <p:ph type="body" sz="quarter" idx="56"/>
          </p:nvPr>
        </p:nvSpPr>
        <p:spPr>
          <a:xfrm>
            <a:off x="7159752" y="3119573"/>
            <a:ext cx="2444114" cy="283464"/>
          </a:xfrm>
        </p:spPr>
        <p:txBody>
          <a:bodyPr rtlCol="0"/>
          <a:lstStyle/>
          <a:p>
            <a:pPr rtl="0"/>
            <a:r>
              <a:rPr lang="it-IT" dirty="0" smtClean="0"/>
              <a:t>Un altro cliente soddisfatto</a:t>
            </a:r>
            <a:endParaRPr lang="it-IT" dirty="0"/>
          </a:p>
        </p:txBody>
      </p:sp>
      <p:sp>
        <p:nvSpPr>
          <p:cNvPr id="19" name="Segnaposto testo 18"/>
          <p:cNvSpPr>
            <a:spLocks noGrp="1"/>
          </p:cNvSpPr>
          <p:nvPr>
            <p:ph type="body" sz="quarter" idx="57"/>
          </p:nvPr>
        </p:nvSpPr>
        <p:spPr>
          <a:xfrm>
            <a:off x="7155180" y="3403037"/>
            <a:ext cx="2441448" cy="487629"/>
          </a:xfrm>
        </p:spPr>
        <p:txBody>
          <a:bodyPr rtlCol="0"/>
          <a:lstStyle/>
          <a:p>
            <a:pPr rtl="0"/>
            <a:r>
              <a:rPr lang="it-IT" dirty="0" smtClean="0"/>
              <a:t>Offerte principali</a:t>
            </a:r>
            <a:endParaRPr lang="it-IT" dirty="0"/>
          </a:p>
        </p:txBody>
      </p:sp>
      <p:sp>
        <p:nvSpPr>
          <p:cNvPr id="20" name="Segnaposto testo 19"/>
          <p:cNvSpPr>
            <a:spLocks noGrp="1"/>
          </p:cNvSpPr>
          <p:nvPr>
            <p:ph type="body" sz="quarter" idx="58"/>
          </p:nvPr>
        </p:nvSpPr>
        <p:spPr>
          <a:xfrm>
            <a:off x="7155180" y="3954801"/>
            <a:ext cx="2423160" cy="36576"/>
          </a:xfrm>
        </p:spPr>
        <p:txBody>
          <a:bodyPr rtlCol="0"/>
          <a:lstStyle/>
          <a:p>
            <a:pPr rtl="0"/>
            <a:endParaRPr lang="it-IT" dirty="0"/>
          </a:p>
        </p:txBody>
      </p:sp>
      <p:cxnSp>
        <p:nvCxnSpPr>
          <p:cNvPr id="21" name="Connettore diritto 20"/>
          <p:cNvCxnSpPr/>
          <p:nvPr/>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22" name="Connettore diritto 2"/>
          <p:cNvCxnSpPr/>
          <p:nvPr/>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5467603"/>
      </p:ext>
    </p:extLst>
  </p:cSld>
  <p:clrMapOvr>
    <a:masterClrMapping/>
  </p:clrMapOvr>
</p:sld>
</file>

<file path=ppt/theme/theme1.xml><?xml version="1.0" encoding="utf-8"?>
<a:theme xmlns:a="http://schemas.openxmlformats.org/drawingml/2006/main" name="Brochure nera 11 x 8,5">
  <a:themeElements>
    <a:clrScheme name="Black Brochure">
      <a:dk1>
        <a:sysClr val="windowText" lastClr="000000"/>
      </a:dk1>
      <a:lt1>
        <a:sysClr val="window" lastClr="FFFFFF"/>
      </a:lt1>
      <a:dk2>
        <a:srgbClr val="000000"/>
      </a:dk2>
      <a:lt2>
        <a:srgbClr val="F8F8F8"/>
      </a:lt2>
      <a:accent1>
        <a:srgbClr val="EF462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ckBrochure.potx" id="{E82E603B-C300-4B3A-8D8B-62F7AA018760}" vid="{6A0FD953-A5A3-4406-8679-4C255090AC8E}"/>
    </a:ext>
  </a:extLst>
</a:theme>
</file>

<file path=ppt/theme/theme2.xml><?xml version="1.0" encoding="utf-8"?>
<a:theme xmlns:a="http://schemas.openxmlformats.org/drawingml/2006/main" name="Tema di Office">
  <a:themeElements>
    <a:clrScheme name="Black Brochure">
      <a:dk1>
        <a:sysClr val="windowText" lastClr="000000"/>
      </a:dk1>
      <a:lt1>
        <a:sysClr val="window" lastClr="FFFFFF"/>
      </a:lt1>
      <a:dk2>
        <a:srgbClr val="000000"/>
      </a:dk2>
      <a:lt2>
        <a:srgbClr val="F8F8F8"/>
      </a:lt2>
      <a:accent1>
        <a:srgbClr val="EF462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Black Brochure">
      <a:dk1>
        <a:sysClr val="windowText" lastClr="000000"/>
      </a:dk1>
      <a:lt1>
        <a:sysClr val="window" lastClr="FFFFFF"/>
      </a:lt1>
      <a:dk2>
        <a:srgbClr val="000000"/>
      </a:dk2>
      <a:lt2>
        <a:srgbClr val="F8F8F8"/>
      </a:lt2>
      <a:accent1>
        <a:srgbClr val="EF462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92355CA-56AF-4BDE-95DC-9786C08C81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D950E548-EB92-45B1-BD32-B49FA21BA3C1}">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C3927621-33BA-4C7B-B00E-AAFA1CE7DB1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510</Words>
  <Application>Microsoft Office PowerPoint</Application>
  <PresentationFormat>Personnalisé</PresentationFormat>
  <Paragraphs>41</Paragraphs>
  <Slides>2</Slides>
  <Notes>2</Notes>
  <HiddenSlides>0</HiddenSlides>
  <MMClips>0</MMClips>
  <ScaleCrop>false</ScaleCrop>
  <HeadingPairs>
    <vt:vector size="6" baseType="variant">
      <vt:variant>
        <vt:lpstr>Polices utilisées</vt:lpstr>
      </vt:variant>
      <vt:variant>
        <vt:i4>1</vt:i4>
      </vt:variant>
      <vt:variant>
        <vt:lpstr>Thème</vt:lpstr>
      </vt:variant>
      <vt:variant>
        <vt:i4>1</vt:i4>
      </vt:variant>
      <vt:variant>
        <vt:lpstr>Titres des diapositives</vt:lpstr>
      </vt:variant>
      <vt:variant>
        <vt:i4>2</vt:i4>
      </vt:variant>
    </vt:vector>
  </HeadingPairs>
  <TitlesOfParts>
    <vt:vector size="4" baseType="lpstr">
      <vt:lpstr>Arial</vt:lpstr>
      <vt:lpstr>Brochure nera 11 x 8,5</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2013-07-31T14:07:30Z</dcterms:created>
  <dcterms:modified xsi:type="dcterms:W3CDTF">2014-01-21T08:53:33Z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