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it-I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4" autoAdjust="0"/>
    <p:restoredTop sz="95670" autoAdjust="0"/>
  </p:normalViewPr>
  <p:slideViewPr>
    <p:cSldViewPr>
      <p:cViewPr>
        <p:scale>
          <a:sx n="30" d="100"/>
          <a:sy n="30" d="100"/>
        </p:scale>
        <p:origin x="3006" y="19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46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CA3D184A-FCB8-4420-B107-8D7639404873}" type="datetime1">
              <a:rPr lang="it-IT" smtClean="0"/>
              <a:t>11/12/2013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dirty="0" smtClean="0"/>
              <a:t>‹#›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fld id="{1AAC0BDE-77A3-40D9-884E-5F874AF3A4B9}" type="datetime1">
              <a:rPr lang="it-IT" smtClean="0"/>
              <a:pPr/>
              <a:t>11/12/2013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/>
              <a:t>Personalizzare lo striscione con il proprio messaggio. Selezionare la lettera e aggiungere il testo desiderato. Usare un carattere per diapositiva.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Figura a mano libera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>
              <a:ln>
                <a:noFill/>
              </a:ln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5" name="Rettangol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Figura a mano libera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5" name="Figura a mano libera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0" name="Figura a mano libera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>
              <a:ln>
                <a:noFill/>
              </a:ln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i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5" name="Rettangolo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 smtClean="0"/>
              <a:t>x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2626D-BFC6-40B2-A810-70EB4ADF8580}" type="datetime1">
              <a:rPr lang="it-IT" smtClean="0"/>
              <a:pPr/>
              <a:t>11/12/2013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 noProof="0" dirty="0" smtClean="0"/>
              <a:t>‹#›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/>
              <a:t>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ISCIONE DI BUON COMPLEANNO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350</Words>
  <Application>Microsoft Office PowerPoint</Application>
  <PresentationFormat>Personalizzato</PresentationFormat>
  <Paragraphs>42</Paragraphs>
  <Slides>14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7" baseType="lpstr">
      <vt:lpstr>Arial</vt:lpstr>
      <vt:lpstr>Arial Black</vt:lpstr>
      <vt:lpstr>STRISCIONE DI BUON COMPLEANNO</vt:lpstr>
      <vt:lpstr>b</vt:lpstr>
      <vt:lpstr>u</vt:lpstr>
      <vt:lpstr>o</vt:lpstr>
      <vt:lpstr>n</vt:lpstr>
      <vt:lpstr>c</vt:lpstr>
      <vt:lpstr>o</vt:lpstr>
      <vt:lpstr>m</vt:lpstr>
      <vt:lpstr>p</vt:lpstr>
      <vt:lpstr>l</vt:lpstr>
      <vt:lpstr>e</vt:lpstr>
      <vt:lpstr>a</vt:lpstr>
      <vt:lpstr>n</vt:lpstr>
      <vt:lpstr>n</vt:lpstr>
      <vt:lpstr>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2013-07-31T02:03:14Z</dcterms:created>
  <dcterms:modified xsi:type="dcterms:W3CDTF">2013-12-11T12:20:45Z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