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4721" autoAdjust="0"/>
  </p:normalViewPr>
  <p:slideViewPr>
    <p:cSldViewPr snapToGrid="0">
      <p:cViewPr varScale="1">
        <p:scale>
          <a:sx n="121" d="100"/>
          <a:sy n="121" d="100"/>
        </p:scale>
        <p:origin x="126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4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Lunedì</a:t>
          </a:r>
          <a:endParaRPr lang="it-IT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Finanza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Storia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Martedì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Spagnolo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Finanza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Giovedì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Spagnolo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Venerdì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Statistica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Italiano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Mercoledì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Economia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Storia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Italiano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Economia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it-IT" noProof="0" dirty="0" smtClean="0">
              <a:latin typeface="Calibri"/>
              <a:ea typeface="+mn-ea"/>
              <a:cs typeface="+mn-cs"/>
            </a:rPr>
            <a:t>Finanza</a:t>
          </a:r>
          <a:endParaRPr lang="it-IT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Calibri"/>
              <a:ea typeface="+mn-ea"/>
              <a:cs typeface="+mn-cs"/>
            </a:rPr>
            <a:t>Lunedì</a:t>
          </a:r>
          <a:endParaRPr lang="it-IT" sz="14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Finanza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Storia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Italiano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Calibri"/>
              <a:ea typeface="+mn-ea"/>
              <a:cs typeface="+mn-cs"/>
            </a:rPr>
            <a:t>Martedì</a:t>
          </a:r>
          <a:endParaRPr lang="it-IT" sz="14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Spagnolo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Economia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Calibri"/>
              <a:ea typeface="+mn-ea"/>
              <a:cs typeface="+mn-cs"/>
            </a:rPr>
            <a:t>Mercoledì</a:t>
          </a:r>
          <a:endParaRPr lang="it-IT" sz="14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Finanza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Storia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Italiano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Calibri"/>
              <a:ea typeface="+mn-ea"/>
              <a:cs typeface="+mn-cs"/>
            </a:rPr>
            <a:t>Giovedì</a:t>
          </a:r>
          <a:endParaRPr lang="it-IT" sz="14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Spagnolo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Economia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Finanza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Calibri"/>
              <a:ea typeface="+mn-ea"/>
              <a:cs typeface="+mn-cs"/>
            </a:rPr>
            <a:t>Venerdì</a:t>
          </a:r>
          <a:endParaRPr lang="it-IT" sz="14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>
              <a:latin typeface="Calibri"/>
              <a:ea typeface="+mn-ea"/>
              <a:cs typeface="+mn-cs"/>
            </a:rPr>
            <a:t>Statistica</a:t>
          </a:r>
          <a:endParaRPr lang="it-IT" sz="12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631306D-A104-4B02-9FCE-9445BA89C9CC}" type="datetime1">
              <a:rPr lang="it-IT" smtClean="0"/>
              <a:t>12/12/2013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F29129F9-447B-418E-8A01-343F19791314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it-IT" noProof="0" dirty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256DACA-0744-47DF-B067-752256EA02A5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16F918-65F1-44EF-9C31-22FCA31C0ECD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0078F7C-8D3D-416E-97C1-F8C5DAC540BD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E2773C2-FCB7-42F5-AAF2-B3FBB221B1E8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9541417-092B-4F75-9920-7EC8051583FC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5BDCA2D-E209-4171-AE03-B98C21D298E2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527A29-47C9-4FC3-9E0D-BDB2313B9823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8B7F507-D2C9-446F-8D17-8ECDBDD9FE7E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B90578F-A393-4285-9FA8-A19C442AA30A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9A8F32-8CFC-4081-840E-34188F1B60A6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EB7645B-4E19-4FD5-B7E1-A511E74B242F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FAEF8F-727C-4727-97B3-FBD5F045D9C7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Sequenza temporale in evidenza con cerchi</a:t>
            </a:r>
            <a:endParaRPr lang="en-US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396585525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Chiaro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OfficeChiaro</vt:lpstr>
      <vt:lpstr>Sequenza temporale in evidenza con cerchi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2013-06-24T21:33:15Z</dcterms:created>
  <dcterms:modified xsi:type="dcterms:W3CDTF">2013-12-12T09:11:33Z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