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5521" autoAdjust="0"/>
  </p:normalViewPr>
  <p:slideViewPr>
    <p:cSldViewPr snapToGrid="0">
      <p:cViewPr>
        <p:scale>
          <a:sx n="25" d="100"/>
          <a:sy n="25" d="100"/>
        </p:scale>
        <p:origin x="636" y="-3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91" d="100"/>
          <a:sy n="91" d="100"/>
        </p:scale>
        <p:origin x="300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Foglio_di_lavoro_di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oglio_di_lavoro_di_Microsoft_Excel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Sheet1!$B$1</c:f>
              <c:strCache>
                <c:ptCount val="1"/>
                <c:pt idx="0">
                  <c:v>Serie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Categoria 1</c:v>
                </c:pt>
                <c:pt idx="1">
                  <c:v>Categoria 2</c:v>
                </c:pt>
                <c:pt idx="2">
                  <c:v>Categoria 3</c:v>
                </c:pt>
                <c:pt idx="3">
                  <c:v>Categoria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Categoria 1</c:v>
                </c:pt>
                <c:pt idx="1">
                  <c:v>Categoria 2</c:v>
                </c:pt>
                <c:pt idx="2">
                  <c:v>Categoria 3</c:v>
                </c:pt>
                <c:pt idx="3">
                  <c:v>Categoria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Categoria 1</c:v>
                </c:pt>
                <c:pt idx="1">
                  <c:v>Categoria 2</c:v>
                </c:pt>
                <c:pt idx="2">
                  <c:v>Categoria 3</c:v>
                </c:pt>
                <c:pt idx="3">
                  <c:v>Categoria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150"/>
        <c:overlap val="-25"/>
        <c:axId val="131800720"/>
        <c:axId val="131801504"/>
      </c:barChart>
      <c:catAx>
        <c:axId val="13180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31801504"/>
        <c:crosses val="autoZero"/>
        <c:auto val="1"/>
        <c:lblAlgn val="ctr"/>
        <c:lblOffset val="100"/>
        <c:noMultiLvlLbl val="0"/>
      </c:catAx>
      <c:valAx>
        <c:axId val="131801504"/>
        <c:scaling>
          <c:orientation val="minMax"/>
        </c:scaling>
        <c:delete val="1"/>
        <c:axPos val="l"/>
        <c:numFmt formatCode="General" sourceLinked="1"/>
        <c:majorTickMark val="none"/>
        <c:minorTickMark val="none"/>
        <c:tickLblPos val="nextTo"/>
        <c:crossAx val="13180072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stacked"/>
        <c:varyColors val="0"/>
        <c:ser>
          <c:idx val="0"/>
          <c:order val="0"/>
          <c:tx>
            <c:strRef>
              <c:f>Sheet1!$B$1</c:f>
              <c:strCache>
                <c:ptCount val="1"/>
                <c:pt idx="0">
                  <c:v>Serie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Categoria 1</c:v>
                </c:pt>
                <c:pt idx="1">
                  <c:v>Categoria 2</c:v>
                </c:pt>
                <c:pt idx="2">
                  <c:v>Categoria 3</c:v>
                </c:pt>
                <c:pt idx="3">
                  <c:v>Categoria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Categoria 1</c:v>
                </c:pt>
                <c:pt idx="1">
                  <c:v>Categoria 2</c:v>
                </c:pt>
                <c:pt idx="2">
                  <c:v>Categoria 3</c:v>
                </c:pt>
                <c:pt idx="3">
                  <c:v>Categoria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Categoria 1</c:v>
                </c:pt>
                <c:pt idx="1">
                  <c:v>Categoria 2</c:v>
                </c:pt>
                <c:pt idx="2">
                  <c:v>Categoria 3</c:v>
                </c:pt>
                <c:pt idx="3">
                  <c:v>Categoria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95"/>
        <c:overlap val="100"/>
        <c:axId val="130789128"/>
        <c:axId val="130788736"/>
      </c:barChart>
      <c:catAx>
        <c:axId val="130789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130788736"/>
        <c:crosses val="autoZero"/>
        <c:auto val="1"/>
        <c:lblAlgn val="ctr"/>
        <c:lblOffset val="100"/>
        <c:noMultiLvlLbl val="0"/>
      </c:catAx>
      <c:valAx>
        <c:axId val="130788736"/>
        <c:scaling>
          <c:orientation val="minMax"/>
        </c:scaling>
        <c:delete val="1"/>
        <c:axPos val="l"/>
        <c:numFmt formatCode="General" sourceLinked="1"/>
        <c:majorTickMark val="none"/>
        <c:minorTickMark val="none"/>
        <c:tickLblPos val="nextTo"/>
        <c:crossAx val="13078912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E2479916-8C02-40DA-ADA7-0586177BADE3}" type="datetime1">
              <a:rPr lang="it-IT" smtClean="0"/>
              <a:t>02/12/2013</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6BA0EAE6-B4B6-49B7-9049-B371250BE0F4}" type="slidenum">
              <a:rPr lang="it-IT" smtClean="0"/>
              <a:t>‹N›</a:t>
            </a:fld>
            <a:endParaRPr lang="it-IT"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84905663-8B2D-4011-A29D-63963C9A7A23}" type="datetime1">
              <a:rPr lang="it-IT" smtClean="0"/>
              <a:pPr/>
              <a:t>02/12/2013</a:t>
            </a:fld>
            <a:endParaRPr lang="it-IT" dirty="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37C7F044-5458-4B2E-BFA0-52AAA1C529D4}" type="slidenum">
              <a:t>‹N›</a:t>
            </a:fld>
            <a:endParaRPr lang="it-IT"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ote 2"/>
          <p:cNvSpPr>
            <a:spLocks noGrp="1"/>
          </p:cNvSpPr>
          <p:nvPr>
            <p:ph type="body" idx="1"/>
          </p:nvPr>
        </p:nvSpPr>
        <p:spPr/>
        <p:txBody>
          <a:bodyPr/>
          <a:lstStyle/>
          <a:p>
            <a:pPr lvl="0"/>
            <a:r>
              <a:rPr lang="it-IT" dirty="0" smtClean="0"/>
              <a:t>Per modificare questo poster, sostituire il contenuto di esempio con il contenuto desiderato. Se si preferisce partire da zero, fare clic sul pulsante Nuova diapositiva della scheda Home per inserire una nuova pagina, quindi immettere testo e contenuto nei segnaposto vuoti. Se sono necessari altri segnaposto per i titoli, i sottotitoli o il corpo del testo, copiare uno dei segnaposto esistenti e quindi trascinare il nuovo segnaposto nella posizione desiderata.</a:t>
            </a:r>
          </a:p>
        </p:txBody>
      </p:sp>
      <p:sp>
        <p:nvSpPr>
          <p:cNvPr id="4" name="Segnaposto numero diapositiva 3"/>
          <p:cNvSpPr>
            <a:spLocks noGrp="1"/>
          </p:cNvSpPr>
          <p:nvPr>
            <p:ph type="sldNum" sz="quarter" idx="10"/>
          </p:nvPr>
        </p:nvSpPr>
        <p:spPr/>
        <p:txBody>
          <a:bodyPr/>
          <a:lstStyle/>
          <a:p>
            <a:fld id="{37C7F044-5458-4B2E-BFA0-52AAA1C529D4}" type="slidenum">
              <a:rPr lang="it-IT" smtClean="0"/>
              <a:pPr/>
              <a:t>1</a:t>
            </a:fld>
            <a:endParaRPr lang="it-IT" dirty="0"/>
          </a:p>
        </p:txBody>
      </p:sp>
      <p:sp>
        <p:nvSpPr>
          <p:cNvPr id="10" name="Segnaposto immagine diapositiva 9"/>
          <p:cNvSpPr>
            <a:spLocks noGrp="1" noRot="1" noChangeAspect="1"/>
          </p:cNvSpPr>
          <p:nvPr>
            <p:ph type="sldImg"/>
          </p:nvPr>
        </p:nvSpPr>
        <p:spPr/>
      </p:sp>
    </p:spTree>
    <p:extLst>
      <p:ext uri="{BB962C8B-B14F-4D97-AF65-F5344CB8AC3E}">
        <p14:creationId xmlns:p14="http://schemas.microsoft.com/office/powerpoint/2010/main" val="70662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ttangolo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7" name="Rettangolo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8" name="Rettangolo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it-IT" dirty="0"/>
              <a:t>`</a:t>
            </a:r>
          </a:p>
        </p:txBody>
      </p:sp>
      <p:sp>
        <p:nvSpPr>
          <p:cNvPr id="59" name="Linea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43" name="Rettangolo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2" name="Rettangolo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1" name="Rettangolo 40"/>
          <p:cNvSpPr/>
          <p:nvPr userDrawn="1"/>
        </p:nvSpPr>
        <p:spPr bwMode="white">
          <a:xfrm>
            <a:off x="1112683"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4" name="Rettangolo 43"/>
          <p:cNvSpPr/>
          <p:nvPr userDrawn="1"/>
        </p:nvSpPr>
        <p:spPr>
          <a:xfrm>
            <a:off x="1191767" y="6172200"/>
            <a:ext cx="13023031"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9" name="Rettangolo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3" name="Rettangolo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it-IT" dirty="0"/>
          </a:p>
        </p:txBody>
      </p:sp>
      <p:sp>
        <p:nvSpPr>
          <p:cNvPr id="6" name="Titolo 5"/>
          <p:cNvSpPr>
            <a:spLocks noGrp="1"/>
          </p:cNvSpPr>
          <p:nvPr userDrawn="1">
            <p:ph type="title"/>
          </p:nvPr>
        </p:nvSpPr>
        <p:spPr/>
        <p:txBody>
          <a:bodyPr/>
          <a:lstStyle>
            <a:lvl1pPr latinLnBrk="0">
              <a:defRPr lang="it-IT" b="0"/>
            </a:lvl1pPr>
          </a:lstStyle>
          <a:p>
            <a:r>
              <a:rPr lang="it-IT"/>
              <a:t>Fare clic per modificare lo stile del titolo</a:t>
            </a:r>
          </a:p>
        </p:txBody>
      </p:sp>
      <p:sp>
        <p:nvSpPr>
          <p:cNvPr id="31" name="Segnaposto testo 6"/>
          <p:cNvSpPr>
            <a:spLocks noGrp="1"/>
          </p:cNvSpPr>
          <p:nvPr userDrawn="1">
            <p:ph type="body" sz="quarter" idx="36"/>
          </p:nvPr>
        </p:nvSpPr>
        <p:spPr bwMode="auto">
          <a:xfrm>
            <a:off x="2209800" y="4083469"/>
            <a:ext cx="35661600" cy="1276992"/>
          </a:xfrm>
        </p:spPr>
        <p:txBody>
          <a:bodyPr anchor="ctr">
            <a:noAutofit/>
          </a:bodyPr>
          <a:lstStyle>
            <a:lvl1pPr marL="0" indent="0" latinLnBrk="0">
              <a:spcBef>
                <a:spcPts val="0"/>
              </a:spcBef>
              <a:buNone/>
              <a:defRPr lang="it-IT" sz="2400">
                <a:solidFill>
                  <a:schemeClr val="tx1"/>
                </a:solidFill>
              </a:defRPr>
            </a:lvl1pPr>
            <a:lvl2pPr marL="0" indent="0" latinLnBrk="0">
              <a:spcBef>
                <a:spcPts val="0"/>
              </a:spcBef>
              <a:buNone/>
              <a:defRPr lang="it-IT" sz="2400">
                <a:solidFill>
                  <a:schemeClr val="bg1"/>
                </a:solidFill>
              </a:defRPr>
            </a:lvl2pPr>
            <a:lvl3pPr marL="0" indent="0" latinLnBrk="0">
              <a:spcBef>
                <a:spcPts val="0"/>
              </a:spcBef>
              <a:buNone/>
              <a:defRPr lang="it-IT" sz="2400">
                <a:solidFill>
                  <a:schemeClr val="bg1"/>
                </a:solidFill>
              </a:defRPr>
            </a:lvl3pPr>
            <a:lvl4pPr marL="0" indent="0" latinLnBrk="0">
              <a:spcBef>
                <a:spcPts val="0"/>
              </a:spcBef>
              <a:buNone/>
              <a:defRPr lang="it-IT" sz="2400">
                <a:solidFill>
                  <a:schemeClr val="bg1"/>
                </a:solidFill>
              </a:defRPr>
            </a:lvl4pPr>
            <a:lvl5pPr marL="0" indent="0" latinLnBrk="0">
              <a:spcBef>
                <a:spcPts val="0"/>
              </a:spcBef>
              <a:buNone/>
              <a:defRPr lang="it-IT" sz="2400">
                <a:solidFill>
                  <a:schemeClr val="bg1"/>
                </a:solidFill>
              </a:defRPr>
            </a:lvl5pPr>
            <a:lvl6pPr marL="0" indent="0" latinLnBrk="0">
              <a:spcBef>
                <a:spcPts val="0"/>
              </a:spcBef>
              <a:buNone/>
              <a:defRPr lang="it-IT" sz="2400">
                <a:solidFill>
                  <a:schemeClr val="bg1"/>
                </a:solidFill>
              </a:defRPr>
            </a:lvl6pPr>
            <a:lvl7pPr marL="0" indent="0" latinLnBrk="0">
              <a:spcBef>
                <a:spcPts val="0"/>
              </a:spcBef>
              <a:buNone/>
              <a:defRPr lang="it-IT" sz="2400">
                <a:solidFill>
                  <a:schemeClr val="bg1"/>
                </a:solidFill>
              </a:defRPr>
            </a:lvl7pPr>
            <a:lvl8pPr marL="0" indent="0" latinLnBrk="0">
              <a:spcBef>
                <a:spcPts val="0"/>
              </a:spcBef>
              <a:buNone/>
              <a:defRPr lang="it-IT" sz="2400">
                <a:solidFill>
                  <a:schemeClr val="bg1"/>
                </a:solidFill>
              </a:defRPr>
            </a:lvl8pPr>
            <a:lvl9pPr marL="0" indent="0" latinLnBrk="0">
              <a:spcBef>
                <a:spcPts val="0"/>
              </a:spcBef>
              <a:buNone/>
              <a:defRPr lang="it-IT" sz="2400">
                <a:solidFill>
                  <a:schemeClr val="bg1"/>
                </a:solidFill>
              </a:defRPr>
            </a:lvl9pPr>
          </a:lstStyle>
          <a:p>
            <a:pPr lvl="0"/>
            <a:r>
              <a:rPr lang="it-IT" dirty="0"/>
              <a:t>Fare clic per modificare </a:t>
            </a:r>
            <a:r>
              <a:rPr lang="it-IT" dirty="0" smtClean="0"/>
              <a:t>stili </a:t>
            </a:r>
            <a:r>
              <a:rPr lang="it-IT" dirty="0"/>
              <a:t>del testo dello schema</a:t>
            </a:r>
          </a:p>
        </p:txBody>
      </p:sp>
      <p:sp>
        <p:nvSpPr>
          <p:cNvPr id="7" name="Segnaposto testo 6"/>
          <p:cNvSpPr>
            <a:spLocks noGrp="1"/>
          </p:cNvSpPr>
          <p:nvPr userDrawn="1">
            <p:ph type="body" sz="quarter" idx="13" hasCustomPrompt="1"/>
          </p:nvPr>
        </p:nvSpPr>
        <p:spPr>
          <a:xfrm>
            <a:off x="1170431" y="5854273"/>
            <a:ext cx="13044367" cy="1260902"/>
          </a:xfrm>
          <a:prstGeom prst="rect">
            <a:avLst/>
          </a:prstGeom>
          <a:noFill/>
        </p:spPr>
        <p:txBody>
          <a:bodyPr lIns="365760" anchor="b">
            <a:noAutofit/>
          </a:bodyPr>
          <a:lstStyle>
            <a:lvl1pPr marL="0" indent="0" latinLnBrk="0">
              <a:spcBef>
                <a:spcPts val="0"/>
              </a:spcBef>
              <a:buNone/>
              <a:defRPr lang="it-IT" sz="6000" cap="none" baseline="0">
                <a:solidFill>
                  <a:schemeClr val="bg1"/>
                </a:solidFill>
                <a:latin typeface="+mj-lt"/>
              </a:defRPr>
            </a:lvl1pPr>
            <a:lvl2pPr marL="0" indent="0" latinLnBrk="0">
              <a:spcBef>
                <a:spcPts val="0"/>
              </a:spcBef>
              <a:buNone/>
              <a:defRPr lang="it-IT" sz="6000" cap="all" baseline="0">
                <a:solidFill>
                  <a:schemeClr val="bg1"/>
                </a:solidFill>
                <a:latin typeface="+mj-lt"/>
              </a:defRPr>
            </a:lvl2pPr>
            <a:lvl3pPr marL="0" indent="0" latinLnBrk="0">
              <a:spcBef>
                <a:spcPts val="0"/>
              </a:spcBef>
              <a:buNone/>
              <a:defRPr lang="it-IT" sz="6000" cap="all" baseline="0">
                <a:solidFill>
                  <a:schemeClr val="bg1"/>
                </a:solidFill>
                <a:latin typeface="+mj-lt"/>
              </a:defRPr>
            </a:lvl3pPr>
            <a:lvl4pPr marL="0" indent="0" latinLnBrk="0">
              <a:spcBef>
                <a:spcPts val="0"/>
              </a:spcBef>
              <a:buNone/>
              <a:defRPr lang="it-IT" sz="6000" cap="all" baseline="0">
                <a:solidFill>
                  <a:schemeClr val="bg1"/>
                </a:solidFill>
                <a:latin typeface="+mj-lt"/>
              </a:defRPr>
            </a:lvl4pPr>
            <a:lvl5pPr marL="0" indent="0" latinLnBrk="0">
              <a:spcBef>
                <a:spcPts val="0"/>
              </a:spcBef>
              <a:buNone/>
              <a:defRPr lang="it-IT" sz="6000" cap="all" baseline="0">
                <a:solidFill>
                  <a:schemeClr val="bg1"/>
                </a:solidFill>
                <a:latin typeface="+mj-lt"/>
              </a:defRPr>
            </a:lvl5pPr>
            <a:lvl6pPr marL="0" indent="0" latinLnBrk="0">
              <a:spcBef>
                <a:spcPts val="0"/>
              </a:spcBef>
              <a:buNone/>
              <a:defRPr lang="it-IT" sz="6000" cap="all" baseline="0">
                <a:solidFill>
                  <a:schemeClr val="bg1"/>
                </a:solidFill>
                <a:latin typeface="+mj-lt"/>
              </a:defRPr>
            </a:lvl6pPr>
            <a:lvl7pPr marL="0" indent="0" latinLnBrk="0">
              <a:spcBef>
                <a:spcPts val="0"/>
              </a:spcBef>
              <a:buNone/>
              <a:defRPr lang="it-IT" sz="6000" cap="all" baseline="0">
                <a:solidFill>
                  <a:schemeClr val="bg1"/>
                </a:solidFill>
                <a:latin typeface="+mj-lt"/>
              </a:defRPr>
            </a:lvl7pPr>
            <a:lvl8pPr marL="0" indent="0" latinLnBrk="0">
              <a:spcBef>
                <a:spcPts val="0"/>
              </a:spcBef>
              <a:buNone/>
              <a:defRPr lang="it-IT" sz="6000" cap="all" baseline="0">
                <a:solidFill>
                  <a:schemeClr val="bg1"/>
                </a:solidFill>
                <a:latin typeface="+mj-lt"/>
              </a:defRPr>
            </a:lvl8pPr>
            <a:lvl9pPr marL="0" indent="0" latinLnBrk="0">
              <a:spcBef>
                <a:spcPts val="0"/>
              </a:spcBef>
              <a:buNone/>
              <a:defRPr lang="it-IT" sz="6000" cap="all" baseline="0">
                <a:solidFill>
                  <a:schemeClr val="bg1"/>
                </a:solidFill>
                <a:latin typeface="+mj-lt"/>
              </a:defRPr>
            </a:lvl9pPr>
          </a:lstStyle>
          <a:p>
            <a:pPr lvl="0"/>
            <a:r>
              <a:rPr lang="it-IT"/>
              <a:t>Intestazione</a:t>
            </a:r>
          </a:p>
        </p:txBody>
      </p:sp>
      <p:sp>
        <p:nvSpPr>
          <p:cNvPr id="19" name="Segnaposto contenuto 17"/>
          <p:cNvSpPr>
            <a:spLocks noGrp="1"/>
          </p:cNvSpPr>
          <p:nvPr userDrawn="1">
            <p:ph sz="quarter" idx="24" hasCustomPrompt="1"/>
          </p:nvPr>
        </p:nvSpPr>
        <p:spPr>
          <a:xfrm>
            <a:off x="1174552" y="7086600"/>
            <a:ext cx="13048488" cy="6840825"/>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dirty="0"/>
              <a:t>Usare questo segnaposto per aggiungere testo o altro contenuto</a:t>
            </a:r>
          </a:p>
          <a:p>
            <a:pPr lvl="1"/>
            <a:r>
              <a:rPr lang="it-IT" dirty="0"/>
              <a:t>Secondo livello</a:t>
            </a:r>
          </a:p>
          <a:p>
            <a:pPr lvl="2"/>
            <a:r>
              <a:rPr lang="it-IT" dirty="0"/>
              <a:t>Terzo livello</a:t>
            </a:r>
          </a:p>
          <a:p>
            <a:pPr lvl="3"/>
            <a:r>
              <a:rPr lang="it-IT" dirty="0"/>
              <a:t>Quarto livello</a:t>
            </a:r>
          </a:p>
          <a:p>
            <a:pPr lvl="4"/>
            <a:r>
              <a:rPr lang="it-IT" dirty="0"/>
              <a:t>Quinto livello</a:t>
            </a:r>
          </a:p>
          <a:p>
            <a:pPr lvl="5"/>
            <a:r>
              <a:rPr lang="it-IT" dirty="0"/>
              <a:t>Sei</a:t>
            </a:r>
          </a:p>
          <a:p>
            <a:pPr lvl="6"/>
            <a:r>
              <a:rPr lang="it-IT" dirty="0"/>
              <a:t>Sette</a:t>
            </a:r>
          </a:p>
          <a:p>
            <a:pPr lvl="7"/>
            <a:r>
              <a:rPr lang="it-IT" dirty="0"/>
              <a:t>Otto</a:t>
            </a:r>
          </a:p>
          <a:p>
            <a:pPr lvl="8"/>
            <a:r>
              <a:rPr lang="it-IT" dirty="0"/>
              <a:t>Nove</a:t>
            </a:r>
          </a:p>
        </p:txBody>
      </p:sp>
      <p:sp>
        <p:nvSpPr>
          <p:cNvPr id="60" name="Rettangolo 59"/>
          <p:cNvSpPr/>
          <p:nvPr userDrawn="1"/>
        </p:nvSpPr>
        <p:spPr>
          <a:xfrm>
            <a:off x="1170430" y="14798040"/>
            <a:ext cx="13044367"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it-IT" dirty="0"/>
          </a:p>
        </p:txBody>
      </p:sp>
      <p:sp>
        <p:nvSpPr>
          <p:cNvPr id="11" name="Segnaposto testo 6"/>
          <p:cNvSpPr>
            <a:spLocks noGrp="1"/>
          </p:cNvSpPr>
          <p:nvPr userDrawn="1">
            <p:ph type="body" sz="quarter" idx="17" hasCustomPrompt="1"/>
          </p:nvPr>
        </p:nvSpPr>
        <p:spPr>
          <a:xfrm>
            <a:off x="1170431" y="14480113"/>
            <a:ext cx="13048488" cy="1260902"/>
          </a:xfrm>
          <a:prstGeom prst="rect">
            <a:avLst/>
          </a:prstGeom>
          <a:noFill/>
        </p:spPr>
        <p:txBody>
          <a:bodyPr lIns="365760" anchor="b">
            <a:noAutofit/>
          </a:bodyPr>
          <a:lstStyle>
            <a:lvl1pPr marL="0" indent="0" latinLnBrk="0">
              <a:spcBef>
                <a:spcPts val="0"/>
              </a:spcBef>
              <a:buNone/>
              <a:defRPr lang="it-IT" sz="6000" cap="none" baseline="0">
                <a:solidFill>
                  <a:schemeClr val="bg1"/>
                </a:solidFill>
                <a:latin typeface="+mj-lt"/>
              </a:defRPr>
            </a:lvl1pPr>
            <a:lvl2pPr marL="0" indent="0" latinLnBrk="0">
              <a:spcBef>
                <a:spcPts val="0"/>
              </a:spcBef>
              <a:buNone/>
              <a:defRPr lang="it-IT" sz="6000" cap="all" baseline="0">
                <a:solidFill>
                  <a:schemeClr val="bg1"/>
                </a:solidFill>
                <a:latin typeface="+mj-lt"/>
              </a:defRPr>
            </a:lvl2pPr>
            <a:lvl3pPr marL="0" indent="0" latinLnBrk="0">
              <a:spcBef>
                <a:spcPts val="0"/>
              </a:spcBef>
              <a:buNone/>
              <a:defRPr lang="it-IT" sz="6000" cap="all" baseline="0">
                <a:solidFill>
                  <a:schemeClr val="bg1"/>
                </a:solidFill>
                <a:latin typeface="+mj-lt"/>
              </a:defRPr>
            </a:lvl3pPr>
            <a:lvl4pPr marL="0" indent="0" latinLnBrk="0">
              <a:spcBef>
                <a:spcPts val="0"/>
              </a:spcBef>
              <a:buNone/>
              <a:defRPr lang="it-IT" sz="6000" cap="all" baseline="0">
                <a:solidFill>
                  <a:schemeClr val="bg1"/>
                </a:solidFill>
                <a:latin typeface="+mj-lt"/>
              </a:defRPr>
            </a:lvl4pPr>
            <a:lvl5pPr marL="0" indent="0" latinLnBrk="0">
              <a:spcBef>
                <a:spcPts val="0"/>
              </a:spcBef>
              <a:buNone/>
              <a:defRPr lang="it-IT" sz="6000" cap="all" baseline="0">
                <a:solidFill>
                  <a:schemeClr val="bg1"/>
                </a:solidFill>
                <a:latin typeface="+mj-lt"/>
              </a:defRPr>
            </a:lvl5pPr>
            <a:lvl6pPr marL="0" indent="0" latinLnBrk="0">
              <a:spcBef>
                <a:spcPts val="0"/>
              </a:spcBef>
              <a:buNone/>
              <a:defRPr lang="it-IT" sz="6000" cap="all" baseline="0">
                <a:solidFill>
                  <a:schemeClr val="bg1"/>
                </a:solidFill>
                <a:latin typeface="+mj-lt"/>
              </a:defRPr>
            </a:lvl6pPr>
            <a:lvl7pPr marL="0" indent="0" latinLnBrk="0">
              <a:spcBef>
                <a:spcPts val="0"/>
              </a:spcBef>
              <a:buNone/>
              <a:defRPr lang="it-IT" sz="6000" cap="all" baseline="0">
                <a:solidFill>
                  <a:schemeClr val="bg1"/>
                </a:solidFill>
                <a:latin typeface="+mj-lt"/>
              </a:defRPr>
            </a:lvl7pPr>
            <a:lvl8pPr marL="0" indent="0" latinLnBrk="0">
              <a:spcBef>
                <a:spcPts val="0"/>
              </a:spcBef>
              <a:buNone/>
              <a:defRPr lang="it-IT" sz="6000" cap="all" baseline="0">
                <a:solidFill>
                  <a:schemeClr val="bg1"/>
                </a:solidFill>
                <a:latin typeface="+mj-lt"/>
              </a:defRPr>
            </a:lvl8pPr>
            <a:lvl9pPr marL="0" indent="0" latinLnBrk="0">
              <a:spcBef>
                <a:spcPts val="0"/>
              </a:spcBef>
              <a:buNone/>
              <a:defRPr lang="it-IT" sz="6000" cap="all" baseline="0">
                <a:solidFill>
                  <a:schemeClr val="bg1"/>
                </a:solidFill>
                <a:latin typeface="+mj-lt"/>
              </a:defRPr>
            </a:lvl9pPr>
          </a:lstStyle>
          <a:p>
            <a:pPr lvl="0"/>
            <a:r>
              <a:rPr lang="it-IT"/>
              <a:t>Intestazione</a:t>
            </a:r>
          </a:p>
        </p:txBody>
      </p:sp>
      <p:sp>
        <p:nvSpPr>
          <p:cNvPr id="20" name="Segnaposto contenuto 17"/>
          <p:cNvSpPr>
            <a:spLocks noGrp="1"/>
          </p:cNvSpPr>
          <p:nvPr userDrawn="1">
            <p:ph sz="quarter" idx="25" hasCustomPrompt="1"/>
          </p:nvPr>
        </p:nvSpPr>
        <p:spPr>
          <a:xfrm>
            <a:off x="1174552" y="15712439"/>
            <a:ext cx="13048488" cy="7440169"/>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a:p>
            <a:pPr lvl="5"/>
            <a:r>
              <a:rPr lang="it-IT"/>
              <a:t>Sei</a:t>
            </a:r>
          </a:p>
          <a:p>
            <a:pPr lvl="6"/>
            <a:r>
              <a:rPr lang="it-IT"/>
              <a:t>Sette</a:t>
            </a:r>
          </a:p>
          <a:p>
            <a:pPr lvl="7"/>
            <a:r>
              <a:rPr lang="it-IT"/>
              <a:t>Otto</a:t>
            </a:r>
          </a:p>
          <a:p>
            <a:pPr lvl="8"/>
            <a:r>
              <a:rPr lang="it-IT"/>
              <a:t>Nove</a:t>
            </a:r>
          </a:p>
        </p:txBody>
      </p:sp>
      <p:sp>
        <p:nvSpPr>
          <p:cNvPr id="61" name="Rettangolo 60"/>
          <p:cNvSpPr/>
          <p:nvPr userDrawn="1"/>
        </p:nvSpPr>
        <p:spPr>
          <a:xfrm>
            <a:off x="1170431" y="23301960"/>
            <a:ext cx="13048488"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Segnaposto testo 6"/>
          <p:cNvSpPr>
            <a:spLocks noGrp="1"/>
          </p:cNvSpPr>
          <p:nvPr userDrawn="1">
            <p:ph type="body" sz="quarter" idx="19" hasCustomPrompt="1"/>
          </p:nvPr>
        </p:nvSpPr>
        <p:spPr>
          <a:xfrm>
            <a:off x="1170431" y="22991236"/>
            <a:ext cx="13048488" cy="1253699"/>
          </a:xfrm>
          <a:prstGeom prst="rect">
            <a:avLst/>
          </a:prstGeom>
          <a:noFill/>
        </p:spPr>
        <p:txBody>
          <a:bodyPr lIns="365760" anchor="b">
            <a:noAutofit/>
          </a:bodyPr>
          <a:lstStyle>
            <a:lvl1pPr marL="0" indent="0" latinLnBrk="0">
              <a:spcBef>
                <a:spcPts val="0"/>
              </a:spcBef>
              <a:buNone/>
              <a:defRPr lang="it-IT" sz="6000" cap="none" baseline="0">
                <a:solidFill>
                  <a:schemeClr val="bg1"/>
                </a:solidFill>
                <a:latin typeface="+mj-lt"/>
              </a:defRPr>
            </a:lvl1pPr>
            <a:lvl2pPr marL="0" indent="0" latinLnBrk="0">
              <a:spcBef>
                <a:spcPts val="0"/>
              </a:spcBef>
              <a:buNone/>
              <a:defRPr lang="it-IT" sz="6000" cap="all" baseline="0">
                <a:solidFill>
                  <a:schemeClr val="bg1"/>
                </a:solidFill>
                <a:latin typeface="+mj-lt"/>
              </a:defRPr>
            </a:lvl2pPr>
            <a:lvl3pPr marL="0" indent="0" latinLnBrk="0">
              <a:spcBef>
                <a:spcPts val="0"/>
              </a:spcBef>
              <a:buNone/>
              <a:defRPr lang="it-IT" sz="6000" cap="all" baseline="0">
                <a:solidFill>
                  <a:schemeClr val="bg1"/>
                </a:solidFill>
                <a:latin typeface="+mj-lt"/>
              </a:defRPr>
            </a:lvl3pPr>
            <a:lvl4pPr marL="0" indent="0" latinLnBrk="0">
              <a:spcBef>
                <a:spcPts val="0"/>
              </a:spcBef>
              <a:buNone/>
              <a:defRPr lang="it-IT" sz="6000" cap="all" baseline="0">
                <a:solidFill>
                  <a:schemeClr val="bg1"/>
                </a:solidFill>
                <a:latin typeface="+mj-lt"/>
              </a:defRPr>
            </a:lvl4pPr>
            <a:lvl5pPr marL="0" indent="0" latinLnBrk="0">
              <a:spcBef>
                <a:spcPts val="0"/>
              </a:spcBef>
              <a:buNone/>
              <a:defRPr lang="it-IT" sz="6000" cap="all" baseline="0">
                <a:solidFill>
                  <a:schemeClr val="bg1"/>
                </a:solidFill>
                <a:latin typeface="+mj-lt"/>
              </a:defRPr>
            </a:lvl5pPr>
            <a:lvl6pPr marL="0" indent="0" latinLnBrk="0">
              <a:spcBef>
                <a:spcPts val="0"/>
              </a:spcBef>
              <a:buNone/>
              <a:defRPr lang="it-IT" sz="6000" cap="all" baseline="0">
                <a:solidFill>
                  <a:schemeClr val="bg1"/>
                </a:solidFill>
                <a:latin typeface="+mj-lt"/>
              </a:defRPr>
            </a:lvl6pPr>
            <a:lvl7pPr marL="0" indent="0" latinLnBrk="0">
              <a:spcBef>
                <a:spcPts val="0"/>
              </a:spcBef>
              <a:buNone/>
              <a:defRPr lang="it-IT" sz="6000" cap="all" baseline="0">
                <a:solidFill>
                  <a:schemeClr val="bg1"/>
                </a:solidFill>
                <a:latin typeface="+mj-lt"/>
              </a:defRPr>
            </a:lvl7pPr>
            <a:lvl8pPr marL="0" indent="0" latinLnBrk="0">
              <a:spcBef>
                <a:spcPts val="0"/>
              </a:spcBef>
              <a:buNone/>
              <a:defRPr lang="it-IT" sz="6000" cap="all" baseline="0">
                <a:solidFill>
                  <a:schemeClr val="bg1"/>
                </a:solidFill>
                <a:latin typeface="+mj-lt"/>
              </a:defRPr>
            </a:lvl8pPr>
            <a:lvl9pPr marL="0" indent="0" latinLnBrk="0">
              <a:spcBef>
                <a:spcPts val="0"/>
              </a:spcBef>
              <a:buNone/>
              <a:defRPr lang="it-IT" sz="6000" cap="all" baseline="0">
                <a:solidFill>
                  <a:schemeClr val="bg1"/>
                </a:solidFill>
                <a:latin typeface="+mj-lt"/>
              </a:defRPr>
            </a:lvl9pPr>
          </a:lstStyle>
          <a:p>
            <a:pPr lvl="0"/>
            <a:r>
              <a:rPr lang="it-IT"/>
              <a:t>Intestazione</a:t>
            </a:r>
          </a:p>
        </p:txBody>
      </p:sp>
      <p:sp>
        <p:nvSpPr>
          <p:cNvPr id="21" name="Segnaposto contenuto 17"/>
          <p:cNvSpPr>
            <a:spLocks noGrp="1"/>
          </p:cNvSpPr>
          <p:nvPr userDrawn="1">
            <p:ph sz="quarter" idx="26" hasCustomPrompt="1"/>
          </p:nvPr>
        </p:nvSpPr>
        <p:spPr>
          <a:xfrm>
            <a:off x="1174552" y="24216361"/>
            <a:ext cx="13048488" cy="7263385"/>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a:p>
            <a:pPr lvl="5"/>
            <a:r>
              <a:rPr lang="it-IT"/>
              <a:t>Sei</a:t>
            </a:r>
          </a:p>
          <a:p>
            <a:pPr lvl="6"/>
            <a:r>
              <a:rPr lang="it-IT"/>
              <a:t>Sette</a:t>
            </a:r>
          </a:p>
          <a:p>
            <a:pPr lvl="7"/>
            <a:r>
              <a:rPr lang="it-IT"/>
              <a:t>Otto</a:t>
            </a:r>
          </a:p>
          <a:p>
            <a:pPr lvl="8"/>
            <a:r>
              <a:rPr lang="it-IT"/>
              <a:t>Nove</a:t>
            </a:r>
          </a:p>
        </p:txBody>
      </p:sp>
      <p:sp>
        <p:nvSpPr>
          <p:cNvPr id="62" name="Rettangolo 61"/>
          <p:cNvSpPr/>
          <p:nvPr userDrawn="1"/>
        </p:nvSpPr>
        <p:spPr>
          <a:xfrm>
            <a:off x="15416784" y="6172200"/>
            <a:ext cx="13048488"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Segnaposto testo 6"/>
          <p:cNvSpPr>
            <a:spLocks noGrp="1"/>
          </p:cNvSpPr>
          <p:nvPr userDrawn="1">
            <p:ph type="body" sz="quarter" idx="21" hasCustomPrompt="1"/>
          </p:nvPr>
        </p:nvSpPr>
        <p:spPr>
          <a:xfrm>
            <a:off x="15416784" y="5854273"/>
            <a:ext cx="13048488" cy="1260902"/>
          </a:xfrm>
          <a:prstGeom prst="rect">
            <a:avLst/>
          </a:prstGeom>
          <a:noFill/>
        </p:spPr>
        <p:txBody>
          <a:bodyPr lIns="365760" anchor="b">
            <a:noAutofit/>
          </a:bodyPr>
          <a:lstStyle>
            <a:lvl1pPr marL="0" indent="0" latinLnBrk="0">
              <a:spcBef>
                <a:spcPts val="0"/>
              </a:spcBef>
              <a:buNone/>
              <a:defRPr lang="it-IT" sz="6000" cap="none" baseline="0">
                <a:solidFill>
                  <a:schemeClr val="bg1"/>
                </a:solidFill>
                <a:latin typeface="+mj-lt"/>
              </a:defRPr>
            </a:lvl1pPr>
            <a:lvl2pPr marL="0" indent="0" latinLnBrk="0">
              <a:spcBef>
                <a:spcPts val="0"/>
              </a:spcBef>
              <a:buNone/>
              <a:defRPr lang="it-IT" sz="6000" cap="all" baseline="0">
                <a:solidFill>
                  <a:schemeClr val="bg1"/>
                </a:solidFill>
                <a:latin typeface="+mj-lt"/>
              </a:defRPr>
            </a:lvl2pPr>
            <a:lvl3pPr marL="0" indent="0" latinLnBrk="0">
              <a:spcBef>
                <a:spcPts val="0"/>
              </a:spcBef>
              <a:buNone/>
              <a:defRPr lang="it-IT" sz="6000" cap="all" baseline="0">
                <a:solidFill>
                  <a:schemeClr val="bg1"/>
                </a:solidFill>
                <a:latin typeface="+mj-lt"/>
              </a:defRPr>
            </a:lvl3pPr>
            <a:lvl4pPr marL="0" indent="0" latinLnBrk="0">
              <a:spcBef>
                <a:spcPts val="0"/>
              </a:spcBef>
              <a:buNone/>
              <a:defRPr lang="it-IT" sz="6000" cap="all" baseline="0">
                <a:solidFill>
                  <a:schemeClr val="bg1"/>
                </a:solidFill>
                <a:latin typeface="+mj-lt"/>
              </a:defRPr>
            </a:lvl4pPr>
            <a:lvl5pPr marL="0" indent="0" latinLnBrk="0">
              <a:spcBef>
                <a:spcPts val="0"/>
              </a:spcBef>
              <a:buNone/>
              <a:defRPr lang="it-IT" sz="6000" cap="all" baseline="0">
                <a:solidFill>
                  <a:schemeClr val="bg1"/>
                </a:solidFill>
                <a:latin typeface="+mj-lt"/>
              </a:defRPr>
            </a:lvl5pPr>
            <a:lvl6pPr marL="0" indent="0" latinLnBrk="0">
              <a:spcBef>
                <a:spcPts val="0"/>
              </a:spcBef>
              <a:buNone/>
              <a:defRPr lang="it-IT" sz="6000" cap="all" baseline="0">
                <a:solidFill>
                  <a:schemeClr val="bg1"/>
                </a:solidFill>
                <a:latin typeface="+mj-lt"/>
              </a:defRPr>
            </a:lvl6pPr>
            <a:lvl7pPr marL="0" indent="0" latinLnBrk="0">
              <a:spcBef>
                <a:spcPts val="0"/>
              </a:spcBef>
              <a:buNone/>
              <a:defRPr lang="it-IT" sz="6000" cap="all" baseline="0">
                <a:solidFill>
                  <a:schemeClr val="bg1"/>
                </a:solidFill>
                <a:latin typeface="+mj-lt"/>
              </a:defRPr>
            </a:lvl7pPr>
            <a:lvl8pPr marL="0" indent="0" latinLnBrk="0">
              <a:spcBef>
                <a:spcPts val="0"/>
              </a:spcBef>
              <a:buNone/>
              <a:defRPr lang="it-IT" sz="6000" cap="all" baseline="0">
                <a:solidFill>
                  <a:schemeClr val="bg1"/>
                </a:solidFill>
                <a:latin typeface="+mj-lt"/>
              </a:defRPr>
            </a:lvl8pPr>
            <a:lvl9pPr marL="0" indent="0" latinLnBrk="0">
              <a:spcBef>
                <a:spcPts val="0"/>
              </a:spcBef>
              <a:buNone/>
              <a:defRPr lang="it-IT" sz="6000" cap="all" baseline="0">
                <a:solidFill>
                  <a:schemeClr val="bg1"/>
                </a:solidFill>
                <a:latin typeface="+mj-lt"/>
              </a:defRPr>
            </a:lvl9pPr>
          </a:lstStyle>
          <a:p>
            <a:pPr lvl="0"/>
            <a:r>
              <a:rPr lang="it-IT"/>
              <a:t>Intestazione</a:t>
            </a:r>
          </a:p>
        </p:txBody>
      </p:sp>
      <p:sp>
        <p:nvSpPr>
          <p:cNvPr id="22" name="Segnaposto contenuto 17"/>
          <p:cNvSpPr>
            <a:spLocks noGrp="1"/>
          </p:cNvSpPr>
          <p:nvPr userDrawn="1">
            <p:ph sz="quarter" idx="27" hasCustomPrompt="1"/>
          </p:nvPr>
        </p:nvSpPr>
        <p:spPr>
          <a:xfrm>
            <a:off x="15416784" y="7086600"/>
            <a:ext cx="13048488" cy="4926126"/>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a:p>
            <a:pPr lvl="5"/>
            <a:r>
              <a:rPr lang="it-IT"/>
              <a:t>Sei</a:t>
            </a:r>
          </a:p>
          <a:p>
            <a:pPr lvl="6"/>
            <a:r>
              <a:rPr lang="it-IT"/>
              <a:t>Sette</a:t>
            </a:r>
          </a:p>
          <a:p>
            <a:pPr lvl="7"/>
            <a:r>
              <a:rPr lang="it-IT"/>
              <a:t>Otto</a:t>
            </a:r>
          </a:p>
          <a:p>
            <a:pPr lvl="8"/>
            <a:r>
              <a:rPr lang="it-IT"/>
              <a:t>Nove</a:t>
            </a:r>
          </a:p>
        </p:txBody>
      </p:sp>
      <p:sp>
        <p:nvSpPr>
          <p:cNvPr id="18" name="Segnaposto contenuto 17"/>
          <p:cNvSpPr>
            <a:spLocks noGrp="1"/>
          </p:cNvSpPr>
          <p:nvPr userDrawn="1">
            <p:ph sz="quarter" idx="23" hasCustomPrompt="1"/>
          </p:nvPr>
        </p:nvSpPr>
        <p:spPr>
          <a:xfrm>
            <a:off x="15416784" y="12456478"/>
            <a:ext cx="13048488" cy="6172200"/>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a:p>
            <a:pPr lvl="5"/>
            <a:r>
              <a:rPr lang="it-IT"/>
              <a:t>Sei</a:t>
            </a:r>
          </a:p>
          <a:p>
            <a:pPr lvl="6"/>
            <a:r>
              <a:rPr lang="it-IT"/>
              <a:t>Sette</a:t>
            </a:r>
          </a:p>
          <a:p>
            <a:pPr lvl="7"/>
            <a:r>
              <a:rPr lang="it-IT"/>
              <a:t>Otto</a:t>
            </a:r>
          </a:p>
          <a:p>
            <a:pPr lvl="8"/>
            <a:r>
              <a:rPr lang="it-IT"/>
              <a:t>Nove</a:t>
            </a:r>
          </a:p>
        </p:txBody>
      </p:sp>
      <p:sp>
        <p:nvSpPr>
          <p:cNvPr id="57" name="Segnaposto contenuto 17"/>
          <p:cNvSpPr>
            <a:spLocks noGrp="1"/>
          </p:cNvSpPr>
          <p:nvPr>
            <p:ph sz="quarter" idx="37" hasCustomPrompt="1"/>
          </p:nvPr>
        </p:nvSpPr>
        <p:spPr>
          <a:xfrm>
            <a:off x="15416784" y="19072430"/>
            <a:ext cx="13048488" cy="3918814"/>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p:txBody>
      </p:sp>
      <p:sp>
        <p:nvSpPr>
          <p:cNvPr id="63" name="Rettangolo 62"/>
          <p:cNvSpPr/>
          <p:nvPr userDrawn="1"/>
        </p:nvSpPr>
        <p:spPr>
          <a:xfrm>
            <a:off x="15416784" y="23298912"/>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4" name="Segnaposto testo 6"/>
          <p:cNvSpPr>
            <a:spLocks noGrp="1"/>
          </p:cNvSpPr>
          <p:nvPr userDrawn="1">
            <p:ph type="body" sz="quarter" idx="29" hasCustomPrompt="1"/>
          </p:nvPr>
        </p:nvSpPr>
        <p:spPr>
          <a:xfrm>
            <a:off x="15416784" y="22991236"/>
            <a:ext cx="13048488" cy="1253699"/>
          </a:xfrm>
          <a:prstGeom prst="rect">
            <a:avLst/>
          </a:prstGeom>
          <a:noFill/>
        </p:spPr>
        <p:txBody>
          <a:bodyPr lIns="365760" anchor="b">
            <a:noAutofit/>
          </a:bodyPr>
          <a:lstStyle>
            <a:lvl1pPr marL="0" indent="0" latinLnBrk="0">
              <a:spcBef>
                <a:spcPts val="0"/>
              </a:spcBef>
              <a:buNone/>
              <a:defRPr lang="it-IT" sz="6000" cap="none" baseline="0">
                <a:solidFill>
                  <a:schemeClr val="bg1"/>
                </a:solidFill>
                <a:latin typeface="+mj-lt"/>
              </a:defRPr>
            </a:lvl1pPr>
            <a:lvl2pPr marL="0" indent="0" latinLnBrk="0">
              <a:spcBef>
                <a:spcPts val="0"/>
              </a:spcBef>
              <a:buNone/>
              <a:defRPr lang="it-IT" sz="6000" cap="all" baseline="0">
                <a:solidFill>
                  <a:schemeClr val="bg1"/>
                </a:solidFill>
                <a:latin typeface="+mj-lt"/>
              </a:defRPr>
            </a:lvl2pPr>
            <a:lvl3pPr marL="0" indent="0" latinLnBrk="0">
              <a:spcBef>
                <a:spcPts val="0"/>
              </a:spcBef>
              <a:buNone/>
              <a:defRPr lang="it-IT" sz="6000" cap="all" baseline="0">
                <a:solidFill>
                  <a:schemeClr val="bg1"/>
                </a:solidFill>
                <a:latin typeface="+mj-lt"/>
              </a:defRPr>
            </a:lvl3pPr>
            <a:lvl4pPr marL="0" indent="0" latinLnBrk="0">
              <a:spcBef>
                <a:spcPts val="0"/>
              </a:spcBef>
              <a:buNone/>
              <a:defRPr lang="it-IT" sz="6000" cap="all" baseline="0">
                <a:solidFill>
                  <a:schemeClr val="bg1"/>
                </a:solidFill>
                <a:latin typeface="+mj-lt"/>
              </a:defRPr>
            </a:lvl4pPr>
            <a:lvl5pPr marL="0" indent="0" latinLnBrk="0">
              <a:spcBef>
                <a:spcPts val="0"/>
              </a:spcBef>
              <a:buNone/>
              <a:defRPr lang="it-IT" sz="6000" cap="all" baseline="0">
                <a:solidFill>
                  <a:schemeClr val="bg1"/>
                </a:solidFill>
                <a:latin typeface="+mj-lt"/>
              </a:defRPr>
            </a:lvl5pPr>
            <a:lvl6pPr marL="0" indent="0" latinLnBrk="0">
              <a:spcBef>
                <a:spcPts val="0"/>
              </a:spcBef>
              <a:buNone/>
              <a:defRPr lang="it-IT" sz="6000" cap="all" baseline="0">
                <a:solidFill>
                  <a:schemeClr val="bg1"/>
                </a:solidFill>
                <a:latin typeface="+mj-lt"/>
              </a:defRPr>
            </a:lvl6pPr>
            <a:lvl7pPr marL="0" indent="0" latinLnBrk="0">
              <a:spcBef>
                <a:spcPts val="0"/>
              </a:spcBef>
              <a:buNone/>
              <a:defRPr lang="it-IT" sz="6000" cap="all" baseline="0">
                <a:solidFill>
                  <a:schemeClr val="bg1"/>
                </a:solidFill>
                <a:latin typeface="+mj-lt"/>
              </a:defRPr>
            </a:lvl7pPr>
            <a:lvl8pPr marL="0" indent="0" latinLnBrk="0">
              <a:spcBef>
                <a:spcPts val="0"/>
              </a:spcBef>
              <a:buNone/>
              <a:defRPr lang="it-IT" sz="6000" cap="all" baseline="0">
                <a:solidFill>
                  <a:schemeClr val="bg1"/>
                </a:solidFill>
                <a:latin typeface="+mj-lt"/>
              </a:defRPr>
            </a:lvl8pPr>
            <a:lvl9pPr marL="0" indent="0" latinLnBrk="0">
              <a:spcBef>
                <a:spcPts val="0"/>
              </a:spcBef>
              <a:buNone/>
              <a:defRPr lang="it-IT" sz="6000" cap="all" baseline="0">
                <a:solidFill>
                  <a:schemeClr val="bg1"/>
                </a:solidFill>
                <a:latin typeface="+mj-lt"/>
              </a:defRPr>
            </a:lvl9pPr>
          </a:lstStyle>
          <a:p>
            <a:pPr lvl="0"/>
            <a:r>
              <a:rPr lang="it-IT"/>
              <a:t>Intestazione</a:t>
            </a:r>
          </a:p>
        </p:txBody>
      </p:sp>
      <p:sp>
        <p:nvSpPr>
          <p:cNvPr id="64" name="Rettangolo 63"/>
          <p:cNvSpPr/>
          <p:nvPr userDrawn="1"/>
        </p:nvSpPr>
        <p:spPr>
          <a:xfrm>
            <a:off x="29644848" y="6172200"/>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 name="Segnaposto contenuto 17"/>
          <p:cNvSpPr>
            <a:spLocks noGrp="1"/>
          </p:cNvSpPr>
          <p:nvPr userDrawn="1">
            <p:ph sz="quarter" idx="30" hasCustomPrompt="1"/>
          </p:nvPr>
        </p:nvSpPr>
        <p:spPr>
          <a:xfrm>
            <a:off x="15416784" y="24216361"/>
            <a:ext cx="13048488" cy="7260336"/>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a:p>
            <a:pPr lvl="5"/>
            <a:r>
              <a:rPr lang="it-IT"/>
              <a:t>Sei</a:t>
            </a:r>
          </a:p>
          <a:p>
            <a:pPr lvl="6"/>
            <a:r>
              <a:rPr lang="it-IT"/>
              <a:t>Sette</a:t>
            </a:r>
          </a:p>
          <a:p>
            <a:pPr lvl="7"/>
            <a:r>
              <a:rPr lang="it-IT"/>
              <a:t>Otto</a:t>
            </a:r>
          </a:p>
          <a:p>
            <a:pPr lvl="8"/>
            <a:r>
              <a:rPr lang="it-IT"/>
              <a:t>Nove</a:t>
            </a:r>
          </a:p>
        </p:txBody>
      </p:sp>
      <p:sp>
        <p:nvSpPr>
          <p:cNvPr id="26" name="Segnaposto testo 6"/>
          <p:cNvSpPr>
            <a:spLocks noGrp="1"/>
          </p:cNvSpPr>
          <p:nvPr userDrawn="1">
            <p:ph type="body" sz="quarter" idx="31" hasCustomPrompt="1"/>
          </p:nvPr>
        </p:nvSpPr>
        <p:spPr>
          <a:xfrm>
            <a:off x="29644848" y="5854274"/>
            <a:ext cx="13048488" cy="1260902"/>
          </a:xfrm>
          <a:prstGeom prst="rect">
            <a:avLst/>
          </a:prstGeom>
          <a:noFill/>
        </p:spPr>
        <p:txBody>
          <a:bodyPr lIns="365760" anchor="b">
            <a:noAutofit/>
          </a:bodyPr>
          <a:lstStyle>
            <a:lvl1pPr marL="0" indent="0" latinLnBrk="0">
              <a:spcBef>
                <a:spcPts val="0"/>
              </a:spcBef>
              <a:buNone/>
              <a:defRPr lang="it-IT" sz="6000" cap="none" baseline="0">
                <a:solidFill>
                  <a:schemeClr val="bg1"/>
                </a:solidFill>
                <a:latin typeface="+mj-lt"/>
              </a:defRPr>
            </a:lvl1pPr>
            <a:lvl2pPr marL="0" indent="0" latinLnBrk="0">
              <a:spcBef>
                <a:spcPts val="0"/>
              </a:spcBef>
              <a:buNone/>
              <a:defRPr lang="it-IT" sz="6000" cap="all" baseline="0">
                <a:solidFill>
                  <a:schemeClr val="bg1"/>
                </a:solidFill>
                <a:latin typeface="+mj-lt"/>
              </a:defRPr>
            </a:lvl2pPr>
            <a:lvl3pPr marL="0" indent="0" latinLnBrk="0">
              <a:spcBef>
                <a:spcPts val="0"/>
              </a:spcBef>
              <a:buNone/>
              <a:defRPr lang="it-IT" sz="6000" cap="all" baseline="0">
                <a:solidFill>
                  <a:schemeClr val="bg1"/>
                </a:solidFill>
                <a:latin typeface="+mj-lt"/>
              </a:defRPr>
            </a:lvl3pPr>
            <a:lvl4pPr marL="0" indent="0" latinLnBrk="0">
              <a:spcBef>
                <a:spcPts val="0"/>
              </a:spcBef>
              <a:buNone/>
              <a:defRPr lang="it-IT" sz="6000" cap="all" baseline="0">
                <a:solidFill>
                  <a:schemeClr val="bg1"/>
                </a:solidFill>
                <a:latin typeface="+mj-lt"/>
              </a:defRPr>
            </a:lvl4pPr>
            <a:lvl5pPr marL="0" indent="0" latinLnBrk="0">
              <a:spcBef>
                <a:spcPts val="0"/>
              </a:spcBef>
              <a:buNone/>
              <a:defRPr lang="it-IT" sz="6000" cap="all" baseline="0">
                <a:solidFill>
                  <a:schemeClr val="bg1"/>
                </a:solidFill>
                <a:latin typeface="+mj-lt"/>
              </a:defRPr>
            </a:lvl5pPr>
            <a:lvl6pPr marL="0" indent="0" latinLnBrk="0">
              <a:spcBef>
                <a:spcPts val="0"/>
              </a:spcBef>
              <a:buNone/>
              <a:defRPr lang="it-IT" sz="6000" cap="all" baseline="0">
                <a:solidFill>
                  <a:schemeClr val="bg1"/>
                </a:solidFill>
                <a:latin typeface="+mj-lt"/>
              </a:defRPr>
            </a:lvl6pPr>
            <a:lvl7pPr marL="0" indent="0" latinLnBrk="0">
              <a:spcBef>
                <a:spcPts val="0"/>
              </a:spcBef>
              <a:buNone/>
              <a:defRPr lang="it-IT" sz="6000" cap="all" baseline="0">
                <a:solidFill>
                  <a:schemeClr val="bg1"/>
                </a:solidFill>
                <a:latin typeface="+mj-lt"/>
              </a:defRPr>
            </a:lvl7pPr>
            <a:lvl8pPr marL="0" indent="0" latinLnBrk="0">
              <a:spcBef>
                <a:spcPts val="0"/>
              </a:spcBef>
              <a:buNone/>
              <a:defRPr lang="it-IT" sz="6000" cap="all" baseline="0">
                <a:solidFill>
                  <a:schemeClr val="bg1"/>
                </a:solidFill>
                <a:latin typeface="+mj-lt"/>
              </a:defRPr>
            </a:lvl8pPr>
            <a:lvl9pPr marL="0" indent="0" latinLnBrk="0">
              <a:spcBef>
                <a:spcPts val="0"/>
              </a:spcBef>
              <a:buNone/>
              <a:defRPr lang="it-IT" sz="6000" cap="all" baseline="0">
                <a:solidFill>
                  <a:schemeClr val="bg1"/>
                </a:solidFill>
                <a:latin typeface="+mj-lt"/>
              </a:defRPr>
            </a:lvl9pPr>
          </a:lstStyle>
          <a:p>
            <a:pPr lvl="0"/>
            <a:r>
              <a:rPr lang="it-IT"/>
              <a:t>Intestazione</a:t>
            </a:r>
          </a:p>
        </p:txBody>
      </p:sp>
      <p:sp>
        <p:nvSpPr>
          <p:cNvPr id="27" name="Segnaposto contenuto 17"/>
          <p:cNvSpPr>
            <a:spLocks noGrp="1"/>
          </p:cNvSpPr>
          <p:nvPr userDrawn="1">
            <p:ph sz="quarter" idx="32" hasCustomPrompt="1"/>
          </p:nvPr>
        </p:nvSpPr>
        <p:spPr>
          <a:xfrm>
            <a:off x="29644848" y="7086600"/>
            <a:ext cx="13048488" cy="7315200"/>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a:p>
            <a:pPr lvl="5"/>
            <a:r>
              <a:rPr lang="it-IT"/>
              <a:t>Sei</a:t>
            </a:r>
          </a:p>
          <a:p>
            <a:pPr lvl="6"/>
            <a:r>
              <a:rPr lang="it-IT"/>
              <a:t>Sette</a:t>
            </a:r>
          </a:p>
          <a:p>
            <a:pPr lvl="7"/>
            <a:r>
              <a:rPr lang="it-IT"/>
              <a:t>Otto</a:t>
            </a:r>
          </a:p>
          <a:p>
            <a:pPr lvl="8"/>
            <a:r>
              <a:rPr lang="it-IT"/>
              <a:t>Nove</a:t>
            </a:r>
          </a:p>
        </p:txBody>
      </p:sp>
      <p:sp>
        <p:nvSpPr>
          <p:cNvPr id="28" name="Segnaposto contenuto 17"/>
          <p:cNvSpPr>
            <a:spLocks noGrp="1"/>
          </p:cNvSpPr>
          <p:nvPr userDrawn="1">
            <p:ph sz="quarter" idx="33" hasCustomPrompt="1"/>
          </p:nvPr>
        </p:nvSpPr>
        <p:spPr>
          <a:xfrm>
            <a:off x="29644848" y="15251886"/>
            <a:ext cx="13048488" cy="7315200"/>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a:p>
            <a:pPr lvl="5"/>
            <a:r>
              <a:rPr lang="it-IT"/>
              <a:t>Sei</a:t>
            </a:r>
          </a:p>
          <a:p>
            <a:pPr lvl="6"/>
            <a:r>
              <a:rPr lang="it-IT"/>
              <a:t>Sette</a:t>
            </a:r>
          </a:p>
          <a:p>
            <a:pPr lvl="7"/>
            <a:r>
              <a:rPr lang="it-IT"/>
              <a:t>Otto</a:t>
            </a:r>
          </a:p>
          <a:p>
            <a:pPr lvl="8"/>
            <a:r>
              <a:rPr lang="it-IT"/>
              <a:t>Nove</a:t>
            </a:r>
          </a:p>
        </p:txBody>
      </p:sp>
      <p:sp>
        <p:nvSpPr>
          <p:cNvPr id="65" name="Rettangolo 64"/>
          <p:cNvSpPr/>
          <p:nvPr userDrawn="1"/>
        </p:nvSpPr>
        <p:spPr>
          <a:xfrm>
            <a:off x="29644848" y="23298912"/>
            <a:ext cx="13048488"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9" name="Segnaposto testo 6"/>
          <p:cNvSpPr>
            <a:spLocks noGrp="1"/>
          </p:cNvSpPr>
          <p:nvPr userDrawn="1">
            <p:ph type="body" sz="quarter" idx="34" hasCustomPrompt="1"/>
          </p:nvPr>
        </p:nvSpPr>
        <p:spPr>
          <a:xfrm>
            <a:off x="29644848" y="22991236"/>
            <a:ext cx="13048488" cy="1253699"/>
          </a:xfrm>
          <a:prstGeom prst="rect">
            <a:avLst/>
          </a:prstGeom>
          <a:noFill/>
        </p:spPr>
        <p:txBody>
          <a:bodyPr lIns="365760" anchor="b">
            <a:noAutofit/>
          </a:bodyPr>
          <a:lstStyle>
            <a:lvl1pPr marL="0" indent="0" latinLnBrk="0">
              <a:spcBef>
                <a:spcPts val="0"/>
              </a:spcBef>
              <a:buNone/>
              <a:defRPr lang="it-IT" sz="6000" cap="none" baseline="0">
                <a:solidFill>
                  <a:schemeClr val="bg1"/>
                </a:solidFill>
                <a:latin typeface="+mj-lt"/>
              </a:defRPr>
            </a:lvl1pPr>
            <a:lvl2pPr marL="0" indent="0" latinLnBrk="0">
              <a:spcBef>
                <a:spcPts val="0"/>
              </a:spcBef>
              <a:buNone/>
              <a:defRPr lang="it-IT" sz="6000" cap="all" baseline="0">
                <a:solidFill>
                  <a:schemeClr val="bg1"/>
                </a:solidFill>
                <a:latin typeface="+mj-lt"/>
              </a:defRPr>
            </a:lvl2pPr>
            <a:lvl3pPr marL="0" indent="0" latinLnBrk="0">
              <a:spcBef>
                <a:spcPts val="0"/>
              </a:spcBef>
              <a:buNone/>
              <a:defRPr lang="it-IT" sz="6000" cap="all" baseline="0">
                <a:solidFill>
                  <a:schemeClr val="bg1"/>
                </a:solidFill>
                <a:latin typeface="+mj-lt"/>
              </a:defRPr>
            </a:lvl3pPr>
            <a:lvl4pPr marL="0" indent="0" latinLnBrk="0">
              <a:spcBef>
                <a:spcPts val="0"/>
              </a:spcBef>
              <a:buNone/>
              <a:defRPr lang="it-IT" sz="6000" cap="all" baseline="0">
                <a:solidFill>
                  <a:schemeClr val="bg1"/>
                </a:solidFill>
                <a:latin typeface="+mj-lt"/>
              </a:defRPr>
            </a:lvl4pPr>
            <a:lvl5pPr marL="0" indent="0" latinLnBrk="0">
              <a:spcBef>
                <a:spcPts val="0"/>
              </a:spcBef>
              <a:buNone/>
              <a:defRPr lang="it-IT" sz="6000" cap="all" baseline="0">
                <a:solidFill>
                  <a:schemeClr val="bg1"/>
                </a:solidFill>
                <a:latin typeface="+mj-lt"/>
              </a:defRPr>
            </a:lvl5pPr>
            <a:lvl6pPr marL="0" indent="0" latinLnBrk="0">
              <a:spcBef>
                <a:spcPts val="0"/>
              </a:spcBef>
              <a:buNone/>
              <a:defRPr lang="it-IT" sz="6000" cap="all" baseline="0">
                <a:solidFill>
                  <a:schemeClr val="bg1"/>
                </a:solidFill>
                <a:latin typeface="+mj-lt"/>
              </a:defRPr>
            </a:lvl6pPr>
            <a:lvl7pPr marL="0" indent="0" latinLnBrk="0">
              <a:spcBef>
                <a:spcPts val="0"/>
              </a:spcBef>
              <a:buNone/>
              <a:defRPr lang="it-IT" sz="6000" cap="all" baseline="0">
                <a:solidFill>
                  <a:schemeClr val="bg1"/>
                </a:solidFill>
                <a:latin typeface="+mj-lt"/>
              </a:defRPr>
            </a:lvl7pPr>
            <a:lvl8pPr marL="0" indent="0" latinLnBrk="0">
              <a:spcBef>
                <a:spcPts val="0"/>
              </a:spcBef>
              <a:buNone/>
              <a:defRPr lang="it-IT" sz="6000" cap="all" baseline="0">
                <a:solidFill>
                  <a:schemeClr val="bg1"/>
                </a:solidFill>
                <a:latin typeface="+mj-lt"/>
              </a:defRPr>
            </a:lvl8pPr>
            <a:lvl9pPr marL="0" indent="0" latinLnBrk="0">
              <a:spcBef>
                <a:spcPts val="0"/>
              </a:spcBef>
              <a:buNone/>
              <a:defRPr lang="it-IT" sz="6000" cap="all" baseline="0">
                <a:solidFill>
                  <a:schemeClr val="bg1"/>
                </a:solidFill>
                <a:latin typeface="+mj-lt"/>
              </a:defRPr>
            </a:lvl9pPr>
          </a:lstStyle>
          <a:p>
            <a:pPr lvl="0"/>
            <a:r>
              <a:rPr lang="it-IT"/>
              <a:t>Intestazione</a:t>
            </a:r>
          </a:p>
        </p:txBody>
      </p:sp>
      <p:sp>
        <p:nvSpPr>
          <p:cNvPr id="30" name="Segnaposto contenuto 17"/>
          <p:cNvSpPr>
            <a:spLocks noGrp="1"/>
          </p:cNvSpPr>
          <p:nvPr userDrawn="1">
            <p:ph sz="quarter" idx="35" hasCustomPrompt="1"/>
          </p:nvPr>
        </p:nvSpPr>
        <p:spPr>
          <a:xfrm>
            <a:off x="29644848" y="24216361"/>
            <a:ext cx="13048488" cy="7260336"/>
          </a:xfrm>
        </p:spPr>
        <p:txBody>
          <a:bodyPr lIns="365760" tIns="182880"/>
          <a:lstStyle>
            <a:lvl1pPr latinLnBrk="0">
              <a:buClr>
                <a:schemeClr val="accent1"/>
              </a:buClr>
              <a:defRPr lang="it-IT" baseline="0"/>
            </a:lvl1pPr>
            <a:lvl2pPr latinLnBrk="0">
              <a:buClr>
                <a:schemeClr val="accent1"/>
              </a:buClr>
              <a:defRPr lang="it-IT"/>
            </a:lvl2pPr>
            <a:lvl3pPr latinLnBrk="0">
              <a:buClr>
                <a:schemeClr val="accent1"/>
              </a:buClr>
              <a:defRPr lang="it-IT"/>
            </a:lvl3pPr>
            <a:lvl4pPr latinLnBrk="0">
              <a:buClr>
                <a:schemeClr val="accent1"/>
              </a:buClr>
              <a:defRPr lang="it-IT"/>
            </a:lvl4pPr>
            <a:lvl5pPr latinLnBrk="0">
              <a:buClr>
                <a:schemeClr val="accent1"/>
              </a:buClr>
              <a:defRPr lang="it-IT"/>
            </a:lvl5pPr>
            <a:lvl6pPr latinLnBrk="0">
              <a:buClr>
                <a:schemeClr val="accent1"/>
              </a:buClr>
              <a:defRPr lang="it-IT"/>
            </a:lvl6pPr>
            <a:lvl7pPr latinLnBrk="0">
              <a:buClr>
                <a:schemeClr val="accent1"/>
              </a:buClr>
              <a:defRPr lang="it-IT"/>
            </a:lvl7pPr>
            <a:lvl8pPr latinLnBrk="0">
              <a:buClr>
                <a:schemeClr val="accent1"/>
              </a:buClr>
              <a:defRPr lang="it-IT"/>
            </a:lvl8pPr>
            <a:lvl9pPr latinLnBrk="0">
              <a:buClr>
                <a:schemeClr val="accent1"/>
              </a:buClr>
              <a:defRPr lang="it-IT"/>
            </a:lvl9pPr>
          </a:lstStyle>
          <a:p>
            <a:pPr lvl="0"/>
            <a:r>
              <a:rPr lang="it-IT"/>
              <a:t>Usare questo segnaposto per aggiungere testo o altro contenuto</a:t>
            </a:r>
          </a:p>
          <a:p>
            <a:pPr lvl="1"/>
            <a:r>
              <a:rPr lang="it-IT"/>
              <a:t>Secondo livello</a:t>
            </a:r>
          </a:p>
          <a:p>
            <a:pPr lvl="2"/>
            <a:r>
              <a:rPr lang="it-IT"/>
              <a:t>Terzo livello</a:t>
            </a:r>
          </a:p>
          <a:p>
            <a:pPr lvl="3"/>
            <a:r>
              <a:rPr lang="it-IT"/>
              <a:t>Quarto livello</a:t>
            </a:r>
          </a:p>
          <a:p>
            <a:pPr lvl="4"/>
            <a:r>
              <a:rPr lang="it-IT"/>
              <a:t>Quinto livello</a:t>
            </a:r>
          </a:p>
          <a:p>
            <a:pPr lvl="5"/>
            <a:r>
              <a:rPr lang="it-IT"/>
              <a:t>Sei</a:t>
            </a:r>
          </a:p>
          <a:p>
            <a:pPr lvl="6"/>
            <a:r>
              <a:rPr lang="it-IT"/>
              <a:t>Sette</a:t>
            </a:r>
          </a:p>
          <a:p>
            <a:pPr lvl="7"/>
            <a:r>
              <a:rPr lang="it-IT"/>
              <a:t>Otto</a:t>
            </a:r>
          </a:p>
          <a:p>
            <a:pPr lvl="8"/>
            <a:r>
              <a:rPr lang="it-IT"/>
              <a:t>Nove</a:t>
            </a:r>
          </a:p>
        </p:txBody>
      </p:sp>
      <p:sp>
        <p:nvSpPr>
          <p:cNvPr id="48" name="Linea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49" name="Rettangolo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0" name="Linea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51" name="Rettangolo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2" name="Linea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53" name="Rettangolo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4" name="Linea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55" name="Rettangolo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6" name="Linea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3" name="Segnaposto data 2"/>
          <p:cNvSpPr>
            <a:spLocks noGrp="1"/>
          </p:cNvSpPr>
          <p:nvPr userDrawn="1">
            <p:ph type="dt" sz="half" idx="10"/>
          </p:nvPr>
        </p:nvSpPr>
        <p:spPr/>
        <p:txBody>
          <a:bodyPr/>
          <a:lstStyle>
            <a:lvl1pPr>
              <a:defRPr/>
            </a:lvl1pPr>
          </a:lstStyle>
          <a:p>
            <a:fld id="{72834509-D940-46BB-B518-DC2F5AC46970}" type="datetime1">
              <a:rPr lang="it-IT" smtClean="0"/>
              <a:pPr/>
              <a:t>02/12/2013</a:t>
            </a:fld>
            <a:endParaRPr lang="it-IT" dirty="0"/>
          </a:p>
        </p:txBody>
      </p:sp>
      <p:sp>
        <p:nvSpPr>
          <p:cNvPr id="4" name="Segnaposto piè di pagina 3"/>
          <p:cNvSpPr>
            <a:spLocks noGrp="1"/>
          </p:cNvSpPr>
          <p:nvPr userDrawn="1">
            <p:ph type="ftr" sz="quarter" idx="11"/>
          </p:nvPr>
        </p:nvSpPr>
        <p:spPr/>
        <p:txBody>
          <a:bodyPr/>
          <a:lstStyle/>
          <a:p>
            <a:endParaRPr lang="it-IT" dirty="0"/>
          </a:p>
        </p:txBody>
      </p:sp>
      <p:sp>
        <p:nvSpPr>
          <p:cNvPr id="5" name="Segnaposto numero diapositiva 4"/>
          <p:cNvSpPr>
            <a:spLocks noGrp="1"/>
          </p:cNvSpPr>
          <p:nvPr userDrawn="1">
            <p:ph type="sldNum" sz="quarter" idx="12"/>
          </p:nvPr>
        </p:nvSpPr>
        <p:spPr/>
        <p:txBody>
          <a:bodyPr/>
          <a:lstStyle/>
          <a:p>
            <a:fld id="{91B4C631-C489-4C11-812F-2172FBEAE82B}" type="slidenum">
              <a:t>‹N›</a:t>
            </a:fld>
            <a:endParaRPr lang="it-IT" dirty="0"/>
          </a:p>
        </p:txBody>
      </p:sp>
      <p:sp>
        <p:nvSpPr>
          <p:cNvPr id="40" name="Linea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46" name="Linea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ttangolo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it-IT" dirty="0"/>
          </a:p>
        </p:txBody>
      </p:sp>
      <p:sp>
        <p:nvSpPr>
          <p:cNvPr id="7" name="Rettangolo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 name="Segnaposto titolo 1"/>
          <p:cNvSpPr>
            <a:spLocks noGrp="1"/>
          </p:cNvSpPr>
          <p:nvPr>
            <p:ph type="title"/>
          </p:nvPr>
        </p:nvSpPr>
        <p:spPr bwMode="auto">
          <a:xfrm>
            <a:off x="2209800" y="753035"/>
            <a:ext cx="35661600" cy="2980765"/>
          </a:xfrm>
          <a:prstGeom prst="rect">
            <a:avLst/>
          </a:prstGeom>
        </p:spPr>
        <p:txBody>
          <a:bodyPr vert="horz" lIns="91440" tIns="45720" rIns="91440" bIns="45720" rtlCol="0" anchor="b">
            <a:normAutofit/>
          </a:bodyPr>
          <a:lstStyle/>
          <a:p>
            <a:r>
              <a:rPr lang="it-IT"/>
              <a:t>Fare clic per modificare lo stile del titolo</a:t>
            </a:r>
          </a:p>
        </p:txBody>
      </p:sp>
      <p:sp>
        <p:nvSpPr>
          <p:cNvPr id="3" name="Segnaposto testo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latinLnBrk="0">
              <a:defRPr lang="it-IT" sz="1600">
                <a:solidFill>
                  <a:schemeClr val="tx1">
                    <a:tint val="75000"/>
                  </a:schemeClr>
                </a:solidFill>
              </a:defRPr>
            </a:lvl1pPr>
          </a:lstStyle>
          <a:p>
            <a:fld id="{A1C99BCE-E5DE-4BBE-B957-48EF044437FB}" type="datetime1">
              <a:rPr lang="it-IT" smtClean="0"/>
              <a:pPr/>
              <a:t>02/12/2013</a:t>
            </a:fld>
            <a:endParaRPr lang="it-IT" dirty="0"/>
          </a:p>
        </p:txBody>
      </p:sp>
      <p:sp>
        <p:nvSpPr>
          <p:cNvPr id="5" name="Segnaposto piè di pagina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latinLnBrk="0">
              <a:defRPr lang="it-IT" sz="16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latinLnBrk="0">
              <a:defRPr lang="it-IT" sz="1600">
                <a:solidFill>
                  <a:schemeClr val="tx1">
                    <a:tint val="75000"/>
                  </a:schemeClr>
                </a:solidFill>
              </a:defRPr>
            </a:lvl1pPr>
          </a:lstStyle>
          <a:p>
            <a:fld id="{91B4C631-C489-4C11-812F-2172FBEAE82B}" type="slidenum">
              <a:pPr/>
              <a:t>‹N›</a:t>
            </a:fld>
            <a:endParaRPr lang="it-IT" dirty="0"/>
          </a:p>
        </p:txBody>
      </p:sp>
      <p:grpSp>
        <p:nvGrpSpPr>
          <p:cNvPr id="8" name="Gruppo 7"/>
          <p:cNvGrpSpPr/>
          <p:nvPr userDrawn="1"/>
        </p:nvGrpSpPr>
        <p:grpSpPr bwMode="white">
          <a:xfrm>
            <a:off x="1143000" y="0"/>
            <a:ext cx="42748200" cy="5513832"/>
            <a:chOff x="1143000" y="0"/>
            <a:chExt cx="42748200" cy="5513832"/>
          </a:xfrm>
        </p:grpSpPr>
        <p:sp>
          <p:nvSpPr>
            <p:cNvPr id="9" name="Linea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10" name="Linea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sp>
          <p:nvSpPr>
            <p:cNvPr id="11" name="Linea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dirty="0"/>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lang="it-IT" sz="10600" b="0"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it-IT" sz="2400" kern="1200">
          <a:solidFill>
            <a:schemeClr val="tx1"/>
          </a:solidFill>
          <a:latin typeface="+mn-lt"/>
          <a:ea typeface="+mn-ea"/>
          <a:cs typeface="+mn-cs"/>
        </a:defRPr>
      </a:lvl9pPr>
    </p:bodyStyle>
    <p:otherStyle>
      <a:defPPr>
        <a:defRPr lang="it-IT"/>
      </a:defPPr>
      <a:lvl1pPr marL="0" algn="l" defTabSz="4389120" rtl="0" eaLnBrk="1" latinLnBrk="0" hangingPunct="1">
        <a:defRPr lang="it-IT" sz="8640" kern="1200">
          <a:solidFill>
            <a:schemeClr val="tx1"/>
          </a:solidFill>
          <a:latin typeface="+mn-lt"/>
          <a:ea typeface="+mn-ea"/>
          <a:cs typeface="+mn-cs"/>
        </a:defRPr>
      </a:lvl1pPr>
      <a:lvl2pPr marL="2194560" algn="l" defTabSz="4389120" rtl="0" eaLnBrk="1" latinLnBrk="0" hangingPunct="1">
        <a:defRPr lang="it-IT" sz="8640" kern="1200">
          <a:solidFill>
            <a:schemeClr val="tx1"/>
          </a:solidFill>
          <a:latin typeface="+mn-lt"/>
          <a:ea typeface="+mn-ea"/>
          <a:cs typeface="+mn-cs"/>
        </a:defRPr>
      </a:lvl2pPr>
      <a:lvl3pPr marL="4389120" algn="l" defTabSz="4389120" rtl="0" eaLnBrk="1" latinLnBrk="0" hangingPunct="1">
        <a:defRPr lang="it-IT" sz="8640" kern="1200">
          <a:solidFill>
            <a:schemeClr val="tx1"/>
          </a:solidFill>
          <a:latin typeface="+mn-lt"/>
          <a:ea typeface="+mn-ea"/>
          <a:cs typeface="+mn-cs"/>
        </a:defRPr>
      </a:lvl3pPr>
      <a:lvl4pPr marL="6583680" algn="l" defTabSz="4389120" rtl="0" eaLnBrk="1" latinLnBrk="0" hangingPunct="1">
        <a:defRPr lang="it-IT" sz="8640" kern="1200">
          <a:solidFill>
            <a:schemeClr val="tx1"/>
          </a:solidFill>
          <a:latin typeface="+mn-lt"/>
          <a:ea typeface="+mn-ea"/>
          <a:cs typeface="+mn-cs"/>
        </a:defRPr>
      </a:lvl4pPr>
      <a:lvl5pPr marL="8778240" algn="l" defTabSz="4389120" rtl="0" eaLnBrk="1" latinLnBrk="0" hangingPunct="1">
        <a:defRPr lang="it-IT" sz="8640" kern="1200">
          <a:solidFill>
            <a:schemeClr val="tx1"/>
          </a:solidFill>
          <a:latin typeface="+mn-lt"/>
          <a:ea typeface="+mn-ea"/>
          <a:cs typeface="+mn-cs"/>
        </a:defRPr>
      </a:lvl5pPr>
      <a:lvl6pPr marL="10972800" algn="l" defTabSz="4389120" rtl="0" eaLnBrk="1" latinLnBrk="0" hangingPunct="1">
        <a:defRPr lang="it-IT" sz="8640" kern="1200">
          <a:solidFill>
            <a:schemeClr val="tx1"/>
          </a:solidFill>
          <a:latin typeface="+mn-lt"/>
          <a:ea typeface="+mn-ea"/>
          <a:cs typeface="+mn-cs"/>
        </a:defRPr>
      </a:lvl6pPr>
      <a:lvl7pPr marL="13167360" algn="l" defTabSz="4389120" rtl="0" eaLnBrk="1" latinLnBrk="0" hangingPunct="1">
        <a:defRPr lang="it-IT" sz="8640" kern="1200">
          <a:solidFill>
            <a:schemeClr val="tx1"/>
          </a:solidFill>
          <a:latin typeface="+mn-lt"/>
          <a:ea typeface="+mn-ea"/>
          <a:cs typeface="+mn-cs"/>
        </a:defRPr>
      </a:lvl7pPr>
      <a:lvl8pPr marL="15361920" algn="l" defTabSz="4389120" rtl="0" eaLnBrk="1" latinLnBrk="0" hangingPunct="1">
        <a:defRPr lang="it-IT" sz="8640" kern="1200">
          <a:solidFill>
            <a:schemeClr val="tx1"/>
          </a:solidFill>
          <a:latin typeface="+mn-lt"/>
          <a:ea typeface="+mn-ea"/>
          <a:cs typeface="+mn-cs"/>
        </a:defRPr>
      </a:lvl8pPr>
      <a:lvl9pPr marL="17556480" algn="l" defTabSz="4389120" rtl="0" eaLnBrk="1" latinLnBrk="0" hangingPunct="1">
        <a:defRPr lang="it-IT"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Immagine 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89887" y="1068451"/>
            <a:ext cx="3273032" cy="2133260"/>
          </a:xfrm>
          <a:prstGeom prst="rect">
            <a:avLst/>
          </a:prstGeom>
        </p:spPr>
      </p:pic>
      <p:sp>
        <p:nvSpPr>
          <p:cNvPr id="4" name="Titolo 3"/>
          <p:cNvSpPr>
            <a:spLocks noGrp="1"/>
          </p:cNvSpPr>
          <p:nvPr>
            <p:ph type="title"/>
          </p:nvPr>
        </p:nvSpPr>
        <p:spPr/>
        <p:txBody>
          <a:bodyPr>
            <a:normAutofit fontScale="90000"/>
          </a:bodyPr>
          <a:lstStyle/>
          <a:p>
            <a:r>
              <a:rPr lang="it-IT" dirty="0"/>
              <a:t>[Titolo poster] Lorem ipsum dolor sit amet, consectetuer adipiscing elit maecenas porttitor congue massa fusce</a:t>
            </a:r>
          </a:p>
        </p:txBody>
      </p:sp>
      <p:sp>
        <p:nvSpPr>
          <p:cNvPr id="23" name="Segnaposto testo 22"/>
          <p:cNvSpPr>
            <a:spLocks noGrp="1"/>
          </p:cNvSpPr>
          <p:nvPr>
            <p:ph type="body" sz="quarter" idx="36"/>
          </p:nvPr>
        </p:nvSpPr>
        <p:spPr/>
        <p:txBody>
          <a:bodyPr/>
          <a:lstStyle/>
          <a:p>
            <a:r>
              <a:rPr lang="it-IT" dirty="0"/>
              <a:t>[Sostituire i nomi e i titoli seguenti con quelli degli effettivi consulenti] Gerardina Longo, Ricercatore; Luca Udinesi, Ricercatore; Rodrigo Bianchi, Infermiere diplomato e Giorgia Fanucci, Dottore</a:t>
            </a:r>
          </a:p>
          <a:p>
            <a:endParaRPr lang="it-IT" dirty="0"/>
          </a:p>
        </p:txBody>
      </p:sp>
      <p:sp>
        <p:nvSpPr>
          <p:cNvPr id="5" name="Segnaposto testo 4"/>
          <p:cNvSpPr>
            <a:spLocks noGrp="1"/>
          </p:cNvSpPr>
          <p:nvPr>
            <p:ph type="body" sz="quarter" idx="13"/>
          </p:nvPr>
        </p:nvSpPr>
        <p:spPr/>
        <p:txBody>
          <a:bodyPr/>
          <a:lstStyle/>
          <a:p>
            <a:r>
              <a:rPr lang="it-IT" dirty="0"/>
              <a:t>Sunto</a:t>
            </a:r>
          </a:p>
        </p:txBody>
      </p:sp>
      <p:sp>
        <p:nvSpPr>
          <p:cNvPr id="11" name="Segnaposto contenuto 10"/>
          <p:cNvSpPr>
            <a:spLocks noGrp="1"/>
          </p:cNvSpPr>
          <p:nvPr>
            <p:ph sz="quarter" idx="24"/>
          </p:nvPr>
        </p:nvSpPr>
        <p:spPr/>
        <p:txBody>
          <a:bodyPr/>
          <a:lstStyle/>
          <a:p>
            <a:r>
              <a:rPr lang="it-IT" dirty="0"/>
              <a:t>Aggiungere il sunto qui. Per rimuovere punti elenco, fare clic sul pulsante Punti elenco nella scheda Home.</a:t>
            </a:r>
          </a:p>
        </p:txBody>
      </p:sp>
      <p:sp>
        <p:nvSpPr>
          <p:cNvPr id="7" name="Segnaposto testo 6"/>
          <p:cNvSpPr>
            <a:spLocks noGrp="1"/>
          </p:cNvSpPr>
          <p:nvPr>
            <p:ph type="body" sz="quarter" idx="17"/>
          </p:nvPr>
        </p:nvSpPr>
        <p:spPr/>
        <p:txBody>
          <a:bodyPr/>
          <a:lstStyle/>
          <a:p>
            <a:r>
              <a:rPr lang="it-IT" dirty="0"/>
              <a:t>Background</a:t>
            </a:r>
          </a:p>
        </p:txBody>
      </p:sp>
      <p:sp>
        <p:nvSpPr>
          <p:cNvPr id="12" name="Segnaposto contenuto 11"/>
          <p:cNvSpPr>
            <a:spLocks noGrp="1"/>
          </p:cNvSpPr>
          <p:nvPr>
            <p:ph sz="quarter" idx="25"/>
          </p:nvPr>
        </p:nvSpPr>
        <p:spPr/>
        <p:txBody>
          <a:bodyPr/>
          <a:lstStyle/>
          <a:p>
            <a:r>
              <a:rPr lang="it-IT" dirty="0"/>
              <a:t>Aggiungere un titolo se necessario. Fare clic sul pulsante G della scheda Home per applicare il grassetto.</a:t>
            </a:r>
          </a:p>
          <a:p>
            <a:pPr lvl="1"/>
            <a:r>
              <a:rPr lang="it-IT" dirty="0"/>
              <a:t>Voce background</a:t>
            </a:r>
          </a:p>
          <a:p>
            <a:pPr lvl="1"/>
            <a:r>
              <a:rPr lang="it-IT" dirty="0"/>
              <a:t>Voce background</a:t>
            </a:r>
          </a:p>
          <a:p>
            <a:pPr lvl="1"/>
            <a:r>
              <a:rPr lang="it-IT" dirty="0"/>
              <a:t>Voce background</a:t>
            </a:r>
          </a:p>
          <a:p>
            <a:endParaRPr lang="it-IT" dirty="0"/>
          </a:p>
        </p:txBody>
      </p:sp>
      <p:sp>
        <p:nvSpPr>
          <p:cNvPr id="8" name="Segnaposto testo 7"/>
          <p:cNvSpPr>
            <a:spLocks noGrp="1"/>
          </p:cNvSpPr>
          <p:nvPr>
            <p:ph type="body" sz="quarter" idx="19"/>
          </p:nvPr>
        </p:nvSpPr>
        <p:spPr/>
        <p:txBody>
          <a:bodyPr/>
          <a:lstStyle/>
          <a:p>
            <a:r>
              <a:rPr lang="it-IT" dirty="0"/>
              <a:t>Obiettivi</a:t>
            </a:r>
          </a:p>
        </p:txBody>
      </p:sp>
      <p:sp>
        <p:nvSpPr>
          <p:cNvPr id="13" name="Segnaposto contenuto 12"/>
          <p:cNvSpPr>
            <a:spLocks noGrp="1"/>
          </p:cNvSpPr>
          <p:nvPr>
            <p:ph sz="quarter" idx="26"/>
          </p:nvPr>
        </p:nvSpPr>
        <p:spPr/>
        <p:txBody>
          <a:bodyPr/>
          <a:lstStyle/>
          <a:p>
            <a:r>
              <a:rPr lang="it-IT" dirty="0"/>
              <a:t>Elencare qui gli obiettivi</a:t>
            </a:r>
          </a:p>
          <a:p>
            <a:r>
              <a:rPr lang="it-IT" dirty="0"/>
              <a:t>Obiettivo 1</a:t>
            </a:r>
          </a:p>
          <a:p>
            <a:r>
              <a:rPr lang="it-IT" dirty="0"/>
              <a:t>Obiettivo 2</a:t>
            </a:r>
          </a:p>
          <a:p>
            <a:r>
              <a:rPr lang="it-IT" dirty="0"/>
              <a:t>Obiettivo 3</a:t>
            </a:r>
          </a:p>
        </p:txBody>
      </p:sp>
      <p:sp>
        <p:nvSpPr>
          <p:cNvPr id="9" name="Segnaposto testo 8"/>
          <p:cNvSpPr>
            <a:spLocks noGrp="1"/>
          </p:cNvSpPr>
          <p:nvPr>
            <p:ph type="body" sz="quarter" idx="21"/>
          </p:nvPr>
        </p:nvSpPr>
        <p:spPr/>
        <p:txBody>
          <a:bodyPr/>
          <a:lstStyle/>
          <a:p>
            <a:r>
              <a:rPr lang="it-IT" dirty="0"/>
              <a:t>Metodi</a:t>
            </a:r>
          </a:p>
        </p:txBody>
      </p:sp>
      <p:sp>
        <p:nvSpPr>
          <p:cNvPr id="14" name="Segnaposto contenuto 13"/>
          <p:cNvSpPr>
            <a:spLocks noGrp="1"/>
          </p:cNvSpPr>
          <p:nvPr>
            <p:ph sz="quarter" idx="27"/>
          </p:nvPr>
        </p:nvSpPr>
        <p:spPr/>
        <p:txBody>
          <a:bodyPr/>
          <a:lstStyle/>
          <a:p>
            <a:r>
              <a:rPr lang="it-IT" dirty="0"/>
              <a:t>Elencare qui i metodi e le descrizioni</a:t>
            </a:r>
          </a:p>
          <a:p>
            <a:r>
              <a:rPr lang="it-IT" dirty="0"/>
              <a:t>Metodo 1</a:t>
            </a:r>
          </a:p>
          <a:p>
            <a:r>
              <a:rPr lang="it-IT" dirty="0"/>
              <a:t>Metodo 2</a:t>
            </a:r>
          </a:p>
          <a:p>
            <a:r>
              <a:rPr lang="it-IT" dirty="0"/>
              <a:t>Metodo 3</a:t>
            </a:r>
          </a:p>
        </p:txBody>
      </p:sp>
      <p:graphicFrame>
        <p:nvGraphicFramePr>
          <p:cNvPr id="115" name="Segnaposto contenuto 114" descr="Tabella di esempio con 4 colonne e 7 righe." title="Tabella di esempio"/>
          <p:cNvGraphicFramePr>
            <a:graphicFrameLocks noGrp="1"/>
          </p:cNvGraphicFramePr>
          <p:nvPr>
            <p:ph sz="quarter" idx="23"/>
            <p:extLst>
              <p:ext uri="{D42A27DB-BD31-4B8C-83A1-F6EECF244321}">
                <p14:modId xmlns:p14="http://schemas.microsoft.com/office/powerpoint/2010/main" val="2120077918"/>
              </p:ext>
            </p:extLst>
          </p:nvPr>
        </p:nvGraphicFramePr>
        <p:xfrm>
          <a:off x="15416213" y="12457113"/>
          <a:ext cx="13049252" cy="6172201"/>
        </p:xfrm>
        <a:graphic>
          <a:graphicData uri="http://schemas.openxmlformats.org/drawingml/2006/table">
            <a:tbl>
              <a:tblPr firstRow="1" bandRow="1">
                <a:tableStyleId>{9DCAF9ED-07DC-4A11-8D7F-57B35C25682E}</a:tableStyleId>
              </a:tblPr>
              <a:tblGrid>
                <a:gridCol w="3262313"/>
                <a:gridCol w="3262313"/>
                <a:gridCol w="3262313"/>
                <a:gridCol w="3262313"/>
              </a:tblGrid>
              <a:tr h="881743">
                <a:tc>
                  <a:txBody>
                    <a:bodyPr/>
                    <a:lstStyle/>
                    <a:p>
                      <a:endParaRPr lang="it-IT" sz="2800" dirty="0"/>
                    </a:p>
                  </a:txBody>
                  <a:tcPr anchor="ctr"/>
                </a:tc>
                <a:tc>
                  <a:txBody>
                    <a:bodyPr/>
                    <a:lstStyle/>
                    <a:p>
                      <a:pPr algn="ctr"/>
                      <a:r>
                        <a:rPr lang="it-IT" sz="2800" dirty="0"/>
                        <a:t>Intestazione</a:t>
                      </a:r>
                    </a:p>
                  </a:txBody>
                  <a:tcPr anchor="ctr"/>
                </a:tc>
                <a:tc>
                  <a:txBody>
                    <a:bodyPr/>
                    <a:lstStyle/>
                    <a:p>
                      <a:pPr algn="ctr"/>
                      <a:r>
                        <a:rPr lang="it-IT" sz="2800" dirty="0"/>
                        <a:t>Intestazione</a:t>
                      </a:r>
                    </a:p>
                  </a:txBody>
                  <a:tcPr anchor="ctr"/>
                </a:tc>
                <a:tc>
                  <a:txBody>
                    <a:bodyPr/>
                    <a:lstStyle/>
                    <a:p>
                      <a:pPr algn="ctr"/>
                      <a:r>
                        <a:rPr lang="it-IT" sz="2800" dirty="0"/>
                        <a:t>Intestazione</a:t>
                      </a:r>
                    </a:p>
                  </a:txBody>
                  <a:tcPr anchor="ctr"/>
                </a:tc>
              </a:tr>
              <a:tr h="881743">
                <a:tc>
                  <a:txBody>
                    <a:bodyPr/>
                    <a:lstStyle/>
                    <a:p>
                      <a:r>
                        <a:rPr lang="it-IT" sz="2800" dirty="0"/>
                        <a:t>Voce</a:t>
                      </a:r>
                    </a:p>
                  </a:txBody>
                  <a:tcPr anchor="ctr"/>
                </a:tc>
                <a:tc>
                  <a:txBody>
                    <a:bodyPr/>
                    <a:lstStyle/>
                    <a:p>
                      <a:pPr algn="ctr"/>
                      <a:r>
                        <a:rPr lang="it-IT" sz="2800" dirty="0"/>
                        <a:t>122</a:t>
                      </a:r>
                    </a:p>
                  </a:txBody>
                  <a:tcPr anchor="ctr"/>
                </a:tc>
                <a:tc>
                  <a:txBody>
                    <a:bodyPr/>
                    <a:lstStyle/>
                    <a:p>
                      <a:pPr algn="ctr"/>
                      <a:r>
                        <a:rPr lang="it-IT" sz="2800" dirty="0"/>
                        <a:t>233</a:t>
                      </a:r>
                    </a:p>
                  </a:txBody>
                  <a:tcPr anchor="ctr"/>
                </a:tc>
                <a:tc>
                  <a:txBody>
                    <a:bodyPr/>
                    <a:lstStyle/>
                    <a:p>
                      <a:pPr algn="ctr"/>
                      <a:r>
                        <a:rPr lang="it-IT" sz="2800" dirty="0"/>
                        <a:t>345</a:t>
                      </a:r>
                    </a:p>
                  </a:txBody>
                  <a:tcPr anchor="ctr"/>
                </a:tc>
              </a:tr>
              <a:tr h="881743">
                <a:tc>
                  <a:txBody>
                    <a:bodyPr/>
                    <a:lstStyle/>
                    <a:p>
                      <a:r>
                        <a:rPr lang="it-IT" sz="2800" dirty="0"/>
                        <a:t>Voce</a:t>
                      </a:r>
                    </a:p>
                  </a:txBody>
                  <a:tcPr anchor="ctr"/>
                </a:tc>
                <a:tc>
                  <a:txBody>
                    <a:bodyPr/>
                    <a:lstStyle/>
                    <a:p>
                      <a:pPr algn="ctr"/>
                      <a:r>
                        <a:rPr lang="it-IT" sz="2800" dirty="0"/>
                        <a:t>759</a:t>
                      </a:r>
                    </a:p>
                  </a:txBody>
                  <a:tcPr anchor="ctr"/>
                </a:tc>
                <a:tc>
                  <a:txBody>
                    <a:bodyPr/>
                    <a:lstStyle/>
                    <a:p>
                      <a:pPr algn="ctr"/>
                      <a:r>
                        <a:rPr lang="it-IT" sz="2800" dirty="0"/>
                        <a:t>856</a:t>
                      </a:r>
                    </a:p>
                  </a:txBody>
                  <a:tcPr anchor="ctr"/>
                </a:tc>
                <a:tc>
                  <a:txBody>
                    <a:bodyPr/>
                    <a:lstStyle/>
                    <a:p>
                      <a:pPr algn="ctr"/>
                      <a:r>
                        <a:rPr lang="it-IT" sz="2800" dirty="0"/>
                        <a:t>290</a:t>
                      </a:r>
                    </a:p>
                  </a:txBody>
                  <a:tcPr anchor="ctr"/>
                </a:tc>
              </a:tr>
              <a:tr h="881743">
                <a:tc>
                  <a:txBody>
                    <a:bodyPr/>
                    <a:lstStyle/>
                    <a:p>
                      <a:r>
                        <a:rPr lang="it-IT" sz="2800" dirty="0"/>
                        <a:t>Voce</a:t>
                      </a:r>
                    </a:p>
                  </a:txBody>
                  <a:tcPr anchor="ctr"/>
                </a:tc>
                <a:tc>
                  <a:txBody>
                    <a:bodyPr/>
                    <a:lstStyle/>
                    <a:p>
                      <a:pPr algn="ctr"/>
                      <a:r>
                        <a:rPr lang="it-IT" sz="2800" dirty="0"/>
                        <a:t>228</a:t>
                      </a:r>
                    </a:p>
                  </a:txBody>
                  <a:tcPr anchor="ctr"/>
                </a:tc>
                <a:tc>
                  <a:txBody>
                    <a:bodyPr/>
                    <a:lstStyle/>
                    <a:p>
                      <a:pPr algn="ctr"/>
                      <a:r>
                        <a:rPr lang="it-IT" sz="2800" dirty="0"/>
                        <a:t>134</a:t>
                      </a:r>
                    </a:p>
                  </a:txBody>
                  <a:tcPr anchor="ctr"/>
                </a:tc>
                <a:tc>
                  <a:txBody>
                    <a:bodyPr/>
                    <a:lstStyle/>
                    <a:p>
                      <a:pPr algn="ctr"/>
                      <a:r>
                        <a:rPr lang="it-IT" sz="2800" dirty="0"/>
                        <a:t>238</a:t>
                      </a:r>
                    </a:p>
                  </a:txBody>
                  <a:tcPr anchor="ctr"/>
                </a:tc>
              </a:tr>
              <a:tr h="881743">
                <a:tc>
                  <a:txBody>
                    <a:bodyPr/>
                    <a:lstStyle/>
                    <a:p>
                      <a:r>
                        <a:rPr lang="it-IT" sz="2800" dirty="0"/>
                        <a:t>Voce</a:t>
                      </a:r>
                    </a:p>
                  </a:txBody>
                  <a:tcPr anchor="ctr"/>
                </a:tc>
                <a:tc>
                  <a:txBody>
                    <a:bodyPr/>
                    <a:lstStyle/>
                    <a:p>
                      <a:pPr algn="ctr"/>
                      <a:r>
                        <a:rPr lang="it-IT" sz="2800" dirty="0"/>
                        <a:t>954</a:t>
                      </a:r>
                    </a:p>
                  </a:txBody>
                  <a:tcPr anchor="ctr"/>
                </a:tc>
                <a:tc>
                  <a:txBody>
                    <a:bodyPr/>
                    <a:lstStyle/>
                    <a:p>
                      <a:pPr algn="ctr"/>
                      <a:r>
                        <a:rPr lang="it-IT" sz="2800" dirty="0"/>
                        <a:t>875</a:t>
                      </a:r>
                    </a:p>
                  </a:txBody>
                  <a:tcPr anchor="ctr"/>
                </a:tc>
                <a:tc>
                  <a:txBody>
                    <a:bodyPr/>
                    <a:lstStyle/>
                    <a:p>
                      <a:pPr algn="ctr"/>
                      <a:r>
                        <a:rPr lang="it-IT" sz="2800" dirty="0"/>
                        <a:t>976</a:t>
                      </a:r>
                    </a:p>
                  </a:txBody>
                  <a:tcPr anchor="ctr"/>
                </a:tc>
              </a:tr>
              <a:tr h="881743">
                <a:tc>
                  <a:txBody>
                    <a:bodyPr/>
                    <a:lstStyle/>
                    <a:p>
                      <a:r>
                        <a:rPr lang="it-IT" sz="2800" dirty="0"/>
                        <a:t>Voce</a:t>
                      </a:r>
                    </a:p>
                  </a:txBody>
                  <a:tcPr anchor="ctr"/>
                </a:tc>
                <a:tc>
                  <a:txBody>
                    <a:bodyPr/>
                    <a:lstStyle/>
                    <a:p>
                      <a:pPr algn="ctr"/>
                      <a:r>
                        <a:rPr lang="it-IT" sz="2800" dirty="0"/>
                        <a:t>324</a:t>
                      </a:r>
                    </a:p>
                  </a:txBody>
                  <a:tcPr anchor="ctr"/>
                </a:tc>
                <a:tc>
                  <a:txBody>
                    <a:bodyPr/>
                    <a:lstStyle/>
                    <a:p>
                      <a:pPr algn="ctr"/>
                      <a:r>
                        <a:rPr lang="it-IT" sz="2800" dirty="0"/>
                        <a:t>325</a:t>
                      </a:r>
                    </a:p>
                  </a:txBody>
                  <a:tcPr anchor="ctr"/>
                </a:tc>
                <a:tc>
                  <a:txBody>
                    <a:bodyPr/>
                    <a:lstStyle/>
                    <a:p>
                      <a:pPr algn="ctr"/>
                      <a:r>
                        <a:rPr lang="it-IT" sz="2800" dirty="0"/>
                        <a:t>301</a:t>
                      </a:r>
                    </a:p>
                  </a:txBody>
                  <a:tcPr anchor="ctr"/>
                </a:tc>
              </a:tr>
              <a:tr h="881743">
                <a:tc>
                  <a:txBody>
                    <a:bodyPr/>
                    <a:lstStyle/>
                    <a:p>
                      <a:r>
                        <a:rPr lang="it-IT" sz="2800" dirty="0"/>
                        <a:t>Voce</a:t>
                      </a:r>
                    </a:p>
                  </a:txBody>
                  <a:tcPr anchor="ctr"/>
                </a:tc>
                <a:tc>
                  <a:txBody>
                    <a:bodyPr/>
                    <a:lstStyle/>
                    <a:p>
                      <a:pPr algn="ctr"/>
                      <a:r>
                        <a:rPr lang="it-IT" sz="2800" dirty="0"/>
                        <a:t>199</a:t>
                      </a:r>
                    </a:p>
                  </a:txBody>
                  <a:tcPr anchor="ctr"/>
                </a:tc>
                <a:tc>
                  <a:txBody>
                    <a:bodyPr/>
                    <a:lstStyle/>
                    <a:p>
                      <a:pPr algn="ctr"/>
                      <a:r>
                        <a:rPr lang="it-IT" sz="2800" dirty="0"/>
                        <a:t>137</a:t>
                      </a:r>
                    </a:p>
                  </a:txBody>
                  <a:tcPr anchor="ctr"/>
                </a:tc>
                <a:tc>
                  <a:txBody>
                    <a:bodyPr/>
                    <a:lstStyle/>
                    <a:p>
                      <a:pPr algn="ctr"/>
                      <a:r>
                        <a:rPr lang="it-IT" sz="2800" dirty="0"/>
                        <a:t>186</a:t>
                      </a:r>
                    </a:p>
                  </a:txBody>
                  <a:tcPr anchor="ctr"/>
                </a:tc>
              </a:tr>
            </a:tbl>
          </a:graphicData>
        </a:graphic>
      </p:graphicFrame>
      <p:sp>
        <p:nvSpPr>
          <p:cNvPr id="15" name="Segnaposto contenuto 14"/>
          <p:cNvSpPr>
            <a:spLocks noGrp="1"/>
          </p:cNvSpPr>
          <p:nvPr>
            <p:ph sz="quarter" idx="37"/>
          </p:nvPr>
        </p:nvSpPr>
        <p:spPr/>
        <p:txBody>
          <a:bodyPr/>
          <a:lstStyle/>
          <a:p>
            <a:r>
              <a:rPr lang="it-IT" dirty="0"/>
              <a:t>Includere qui ulteriori informazioni o metodi.</a:t>
            </a:r>
          </a:p>
        </p:txBody>
      </p:sp>
      <p:sp>
        <p:nvSpPr>
          <p:cNvPr id="16" name="Segnaposto testo 15"/>
          <p:cNvSpPr>
            <a:spLocks noGrp="1"/>
          </p:cNvSpPr>
          <p:nvPr>
            <p:ph type="body" sz="quarter" idx="29"/>
          </p:nvPr>
        </p:nvSpPr>
        <p:spPr/>
        <p:txBody>
          <a:bodyPr/>
          <a:lstStyle/>
          <a:p>
            <a:r>
              <a:rPr lang="it-IT" dirty="0"/>
              <a:t>Risultati</a:t>
            </a:r>
          </a:p>
        </p:txBody>
      </p:sp>
      <p:sp>
        <p:nvSpPr>
          <p:cNvPr id="17" name="Segnaposto contenuto 16"/>
          <p:cNvSpPr>
            <a:spLocks noGrp="1"/>
          </p:cNvSpPr>
          <p:nvPr>
            <p:ph sz="quarter" idx="30"/>
          </p:nvPr>
        </p:nvSpPr>
        <p:spPr/>
        <p:txBody>
          <a:bodyPr/>
          <a:lstStyle/>
          <a:p>
            <a:r>
              <a:rPr lang="it-IT" dirty="0"/>
              <a:t>Risultato 1</a:t>
            </a:r>
          </a:p>
          <a:p>
            <a:r>
              <a:rPr lang="it-IT" dirty="0"/>
              <a:t>Risultato 2</a:t>
            </a:r>
          </a:p>
          <a:p>
            <a:r>
              <a:rPr lang="it-IT" dirty="0"/>
              <a:t>Risultato 3</a:t>
            </a:r>
          </a:p>
        </p:txBody>
      </p:sp>
      <p:sp>
        <p:nvSpPr>
          <p:cNvPr id="18" name="Segnaposto testo 17"/>
          <p:cNvSpPr>
            <a:spLocks noGrp="1"/>
          </p:cNvSpPr>
          <p:nvPr>
            <p:ph type="body" sz="quarter" idx="31"/>
          </p:nvPr>
        </p:nvSpPr>
        <p:spPr/>
        <p:txBody>
          <a:bodyPr/>
          <a:lstStyle/>
          <a:p>
            <a:r>
              <a:rPr lang="it-IT" dirty="0"/>
              <a:t>Risultati</a:t>
            </a:r>
          </a:p>
        </p:txBody>
      </p:sp>
      <p:graphicFrame>
        <p:nvGraphicFramePr>
          <p:cNvPr id="68" name="Segnaposto contenuto 67" descr="A colonne raggruppate" title="Grafico di esempio"/>
          <p:cNvGraphicFramePr>
            <a:graphicFrameLocks noGrp="1"/>
          </p:cNvGraphicFramePr>
          <p:nvPr>
            <p:ph sz="quarter" idx="32"/>
            <p:extLst>
              <p:ext uri="{D42A27DB-BD31-4B8C-83A1-F6EECF244321}">
                <p14:modId xmlns:p14="http://schemas.microsoft.com/office/powerpoint/2010/main" val="2109125938"/>
              </p:ext>
            </p:extLst>
          </p:nvPr>
        </p:nvGraphicFramePr>
        <p:xfrm>
          <a:off x="29644975" y="7086600"/>
          <a:ext cx="13047663" cy="731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2" name="Segnaposto contenuto 71" descr="Istogramma a colonne in pila" title="Grafico di esempio"/>
          <p:cNvGraphicFramePr>
            <a:graphicFrameLocks noGrp="1"/>
          </p:cNvGraphicFramePr>
          <p:nvPr>
            <p:ph sz="quarter" idx="33"/>
            <p:extLst>
              <p:ext uri="{D42A27DB-BD31-4B8C-83A1-F6EECF244321}">
                <p14:modId xmlns:p14="http://schemas.microsoft.com/office/powerpoint/2010/main" val="3564491991"/>
              </p:ext>
            </p:extLst>
          </p:nvPr>
        </p:nvGraphicFramePr>
        <p:xfrm>
          <a:off x="29644975" y="15251113"/>
          <a:ext cx="13047663" cy="7315200"/>
        </p:xfrm>
        <a:graphic>
          <a:graphicData uri="http://schemas.openxmlformats.org/drawingml/2006/chart">
            <c:chart xmlns:c="http://schemas.openxmlformats.org/drawingml/2006/chart" xmlns:r="http://schemas.openxmlformats.org/officeDocument/2006/relationships" r:id="rId5"/>
          </a:graphicData>
        </a:graphic>
      </p:graphicFrame>
      <p:sp>
        <p:nvSpPr>
          <p:cNvPr id="21" name="Segnaposto testo 20"/>
          <p:cNvSpPr>
            <a:spLocks noGrp="1"/>
          </p:cNvSpPr>
          <p:nvPr>
            <p:ph type="body" sz="quarter" idx="34"/>
          </p:nvPr>
        </p:nvSpPr>
        <p:spPr/>
        <p:txBody>
          <a:bodyPr/>
          <a:lstStyle/>
          <a:p>
            <a:r>
              <a:rPr lang="it-IT" dirty="0"/>
              <a:t>Conclusioni</a:t>
            </a:r>
          </a:p>
        </p:txBody>
      </p:sp>
      <p:sp>
        <p:nvSpPr>
          <p:cNvPr id="22" name="Segnaposto contenuto 21"/>
          <p:cNvSpPr>
            <a:spLocks noGrp="1"/>
          </p:cNvSpPr>
          <p:nvPr>
            <p:ph sz="quarter" idx="35"/>
          </p:nvPr>
        </p:nvSpPr>
        <p:spPr/>
        <p:txBody>
          <a:bodyPr/>
          <a:lstStyle/>
          <a:p>
            <a:r>
              <a:rPr lang="it-IT" dirty="0"/>
              <a:t>Conclusione 1</a:t>
            </a:r>
          </a:p>
          <a:p>
            <a:r>
              <a:rPr lang="it-IT" dirty="0"/>
              <a:t>Conclusione 2</a:t>
            </a:r>
          </a:p>
          <a:p>
            <a:r>
              <a:rPr lang="it-IT" dirty="0"/>
              <a:t>Conclusione 3</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 medico">
  <a:themeElements>
    <a:clrScheme name="Poster medico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lang="it-IT"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lang="it-IT"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F3875-7A7F-481F-975A-FD11B1B30A0C}">
  <ds:schemaRefs>
    <ds:schemaRef ds:uri="http://schemas.microsoft.com/sharepoint/v3/contenttype/forms"/>
  </ds:schemaRefs>
</ds:datastoreItem>
</file>

<file path=customXml/itemProps2.xml><?xml version="1.0" encoding="utf-8"?>
<ds:datastoreItem xmlns:ds="http://schemas.openxmlformats.org/officeDocument/2006/customXml" ds:itemID="{7D271D13-D20F-4697-97AA-66DC15DE63F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013AD7E-0B42-4A01-861E-64E1CDF736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258</Words>
  <Application>Microsoft Office PowerPoint</Application>
  <PresentationFormat>Personalizzato</PresentationFormat>
  <Paragraphs>60</Paragraphs>
  <Slides>1</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Impact</vt:lpstr>
      <vt:lpstr>Poster medico</vt:lpstr>
      <vt:lpstr>[Titolo poster] Lorem ipsum dolor sit amet, consectetuer adipiscing elit maecenas porttitor congue massa fusce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2013-06-24T19:44:51Z</dcterms:created>
  <dcterms:modified xsi:type="dcterms:W3CDTF">2013-12-03T05:39:26Z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