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289" autoAdjust="0"/>
  </p:normalViewPr>
  <p:slideViewPr>
    <p:cSldViewPr snapToGrid="0">
      <p:cViewPr varScale="1">
        <p:scale>
          <a:sx n="86" d="100"/>
          <a:sy n="86" d="100"/>
        </p:scale>
        <p:origin x="18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575506BE-8522-422B-8E10-F47C0D98EA6F}" type="datetime1">
              <a:rPr lang="it-IT" smtClean="0"/>
              <a:t>17/12/2013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51C54FC3-7019-4130-999F-2934A1BA08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573FEE28-E36C-4470-92FF-9A9663949AB7}" type="datetime1">
              <a:rPr lang="it-IT" smtClean="0"/>
              <a:pPr/>
              <a:t>17/12/2013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FB1DC21C-4BBA-449A-9AC6-2347AA4403E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it-IT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Per modificare questo invito, sostituire il contenuto di esempio con il contenuto desiderato.</a:t>
            </a:r>
            <a:r>
              <a:rPr lang="it-IT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Se si preferisce partire da zero, fare clic sul pulsante Nuova diapositiva della scheda Home per inserire una nuova pagina dell'invito. Immettere quindi il testo e le immagini nei segnaposto vuoti.</a:t>
            </a:r>
            <a:endParaRPr lang="it-IT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3" name="Rettango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" name="CANC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Segnaposto tes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t-IT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Nome</a:t>
            </a:r>
          </a:p>
        </p:txBody>
      </p:sp>
      <p:sp>
        <p:nvSpPr>
          <p:cNvPr id="4" name="Segnaposto immagine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t-I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20" name="Segnaposto immagine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t-IT" sz="180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tes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t-I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messaggio</a:t>
            </a:r>
          </a:p>
        </p:txBody>
      </p:sp>
      <p:sp>
        <p:nvSpPr>
          <p:cNvPr id="23" name="Segnaposto tes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t-I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Messaggio</a:t>
            </a:r>
          </a:p>
        </p:txBody>
      </p:sp>
      <p:sp>
        <p:nvSpPr>
          <p:cNvPr id="24" name="Segnaposto tes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it-I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dettagli</a:t>
            </a:r>
          </a:p>
        </p:txBody>
      </p:sp>
      <p:sp>
        <p:nvSpPr>
          <p:cNvPr id="25" name="Segnaposto tes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t-IT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Nome</a:t>
            </a:r>
          </a:p>
        </p:txBody>
      </p:sp>
      <p:sp>
        <p:nvSpPr>
          <p:cNvPr id="26" name="Segnaposto immagine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t-I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27" name="Segnaposto immagine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t-IT" sz="180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28" name="Segnaposto tes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t-I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messaggio</a:t>
            </a:r>
          </a:p>
        </p:txBody>
      </p:sp>
      <p:sp>
        <p:nvSpPr>
          <p:cNvPr id="29" name="Segnaposto tes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t-I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Messaggio</a:t>
            </a:r>
          </a:p>
        </p:txBody>
      </p:sp>
      <p:sp>
        <p:nvSpPr>
          <p:cNvPr id="30" name="Segnaposto tes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it-I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dettagli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t-I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0712-9D5F-48D4-A9D4-F3E71E0DF551}" type="datetime1">
              <a:rPr lang="it-IT" smtClean="0"/>
              <a:pPr/>
              <a:t>17/12/2013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t-I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t-I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t-I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t-I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Federico</a:t>
            </a:r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t-IT" dirty="0"/>
              <a:t>compie </a:t>
            </a:r>
            <a:r>
              <a:rPr lang="it-IT" dirty="0" smtClean="0"/>
              <a:t>18 </a:t>
            </a:r>
            <a:r>
              <a:rPr lang="it-IT" dirty="0"/>
              <a:t>anni!</a:t>
            </a:r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t-IT" dirty="0"/>
              <a:t>Vieni alla festa!</a:t>
            </a:r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it-IT" dirty="0"/>
              <a:t>Sabato 23 aprile alle 16.00</a:t>
            </a:r>
          </a:p>
          <a:p>
            <a:r>
              <a:rPr lang="it-IT" dirty="0"/>
              <a:t>Piazza Martedì 4567, 20100 Milano</a:t>
            </a:r>
          </a:p>
          <a:p>
            <a:r>
              <a:rPr lang="it-IT" dirty="0"/>
              <a:t>RSVP – 912 34 56 78</a:t>
            </a:r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it-IT"/>
              <a:t>Federico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it-IT" dirty="0"/>
              <a:t>compie </a:t>
            </a:r>
            <a:r>
              <a:rPr lang="it-IT" dirty="0" smtClean="0"/>
              <a:t>18 </a:t>
            </a:r>
            <a:r>
              <a:rPr lang="it-IT" dirty="0"/>
              <a:t>anni!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it-IT"/>
              <a:t>Vieni alla festa!</a:t>
            </a:r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it-IT"/>
              <a:t>Sabato 23 aprile alle 16.00</a:t>
            </a:r>
          </a:p>
          <a:p>
            <a:r>
              <a:rPr lang="it-IT"/>
              <a:t>Piazza Martedì 4567, 20100 Milano</a:t>
            </a:r>
          </a:p>
          <a:p>
            <a:r>
              <a:rPr lang="it-IT"/>
              <a:t>RSVP – 912 34 56 78</a:t>
            </a:r>
          </a:p>
          <a:p>
            <a:endParaRPr lang="it-IT"/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Segnaposto immagine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Segnaposto immagine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Segnaposto immagine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Invito, 2 foto">
  <a:themeElements>
    <a:clrScheme name="Invito per compleanno - Vivace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102</ap:Words>
  <ap:Application>Microsoft Office PowerPoint</ap:Application>
  <ap:PresentationFormat>Personalizzato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Century Gothic</vt:lpstr>
      <vt:lpstr>Invito, 2 foto</vt:lpstr>
      <vt:lpstr>Presentazione standard di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2013-12-17T16:04:37Z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