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Default Extension="xlsx" ContentType="application/vnd.openxmlformats-officedocument.spreadsheetml.sheet"/>
  <Override PartName="/ppt/presentation.xml" ContentType="application/vnd.openxmlformats-officedocument.presentationml.presentation.main+xml"/>
  <Override PartName="/ppt/slides/slide41.xml" ContentType="application/vnd.openxmlformats-officedocument.presentationml.slide+xml"/>
  <Override PartName="/ppt/notesSlides/notesSlide41.xml" ContentType="application/vnd.openxmlformats-officedocument.presentationml.notesSlide+xml"/>
  <Override PartName="/ppt/notesMasters/notesMaster11.xml" ContentType="application/vnd.openxmlformats-officedocument.presentationml.notesMaster+xml"/>
  <Override PartName="/ppt/theme/theme51.xml" ContentType="application/vnd.openxmlformats-officedocument.theme+xml"/>
  <Override PartName="/ppt/slideLayouts/slideLayout191.xml" ContentType="application/vnd.openxmlformats-officedocument.presentationml.slideLayout+xml"/>
  <Override PartName="/ppt/slideMasters/slideMaster21.xml" ContentType="application/vnd.openxmlformats-officedocument.presentationml.slideMaster+xml"/>
  <Override PartName="/ppt/slideLayouts/slideLayout252.xml" ContentType="application/vnd.openxmlformats-officedocument.presentationml.slideLayout+xml"/>
  <Override PartName="/ppt/slideLayouts/slideLayout303.xml" ContentType="application/vnd.openxmlformats-officedocument.presentationml.slideLayout+xml"/>
  <Override PartName="/ppt/theme/theme22.xml" ContentType="application/vnd.openxmlformats-officedocument.theme+xml"/>
  <Override PartName="/ppt/slideLayouts/slideLayout204.xml" ContentType="application/vnd.openxmlformats-officedocument.presentationml.slideLayout+xml"/>
  <Override PartName="/ppt/slideLayouts/slideLayout245.xml" ContentType="application/vnd.openxmlformats-officedocument.presentationml.slideLayout+xml"/>
  <Override PartName="/ppt/slideLayouts/slideLayout296.xml" ContentType="application/vnd.openxmlformats-officedocument.presentationml.slideLayout+xml"/>
  <Override PartName="/ppt/slideLayouts/slideLayout347.xml" ContentType="application/vnd.openxmlformats-officedocument.presentationml.slideLayout+xml"/>
  <Override PartName="/ppt/slideLayouts/slideLayout338.xml" ContentType="application/vnd.openxmlformats-officedocument.presentationml.slideLayout+xml"/>
  <Override PartName="/ppt/slideLayouts/slideLayout189.xml" ContentType="application/vnd.openxmlformats-officedocument.presentationml.slideLayout+xml"/>
  <Override PartName="/ppt/slideLayouts/slideLayout2310.xml" ContentType="application/vnd.openxmlformats-officedocument.presentationml.slideLayout+xml"/>
  <Override PartName="/ppt/slideLayouts/slideLayout2811.xml" ContentType="application/vnd.openxmlformats-officedocument.presentationml.slideLayout+xml"/>
  <Override PartName="/ppt/slideLayouts/slideLayout2212.xml" ContentType="application/vnd.openxmlformats-officedocument.presentationml.slideLayout+xml"/>
  <Override PartName="/ppt/slideLayouts/slideLayout3213.xml" ContentType="application/vnd.openxmlformats-officedocument.presentationml.slideLayout+xml"/>
  <Override PartName="/ppt/slideLayouts/slideLayout2714.xml" ContentType="application/vnd.openxmlformats-officedocument.presentationml.slideLayout+xml"/>
  <Override PartName="/ppt/slideLayouts/slideLayout2115.xml" ContentType="application/vnd.openxmlformats-officedocument.presentationml.slideLayout+xml"/>
  <Override PartName="/ppt/slideLayouts/slideLayout2616.xml" ContentType="application/vnd.openxmlformats-officedocument.presentationml.slideLayout+xml"/>
  <Override PartName="/ppt/slideLayouts/slideLayout3117.xml" ContentType="application/vnd.openxmlformats-officedocument.presentationml.slideLayout+xml"/>
  <Override PartName="/ppt/slides/slide92.xml" ContentType="application/vnd.openxmlformats-officedocument.presentationml.slide+xml"/>
  <Override PartName="/ppt/charts/chart11.xml" ContentType="application/vnd.openxmlformats-officedocument.drawingml.chart+xml"/>
  <Override PartName="/ppt/charts/colors1.xml" ContentType="application/vnd.ms-office.chartcolorstyle+xml"/>
  <Override PartName="/ppt/charts/style1.xml" ContentType="application/vnd.ms-office.chartstyle+xml"/>
  <Override PartName="/ppt/notesSlides/notesSlide92.xml" ContentType="application/vnd.openxmlformats-officedocument.presentationml.notesSlide+xml"/>
  <Override PartName="/ppt/slideLayouts/slideLayout218.xml" ContentType="application/vnd.openxmlformats-officedocument.presentationml.slideLayout+xml"/>
  <Override PartName="/ppt/slideMasters/slideMaster12.xml" ContentType="application/vnd.openxmlformats-officedocument.presentationml.slideMaster+xml"/>
  <Override PartName="/ppt/slideLayouts/slideLayout819.xml" ContentType="application/vnd.openxmlformats-officedocument.presentationml.slideLayout+xml"/>
  <Override PartName="/ppt/slideLayouts/slideLayout1320.xml" ContentType="application/vnd.openxmlformats-officedocument.presentationml.slideLayout+xml"/>
  <Override PartName="/ppt/theme/theme13.xml" ContentType="application/vnd.openxmlformats-officedocument.theme+xml"/>
  <Override PartName="/ppt/slideLayouts/slideLayout321.xml" ContentType="application/vnd.openxmlformats-officedocument.presentationml.slideLayout+xml"/>
  <Override PartName="/ppt/slideLayouts/slideLayout722.xml" ContentType="application/vnd.openxmlformats-officedocument.presentationml.slideLayout+xml"/>
  <Override PartName="/ppt/slideLayouts/slideLayout1223.xml" ContentType="application/vnd.openxmlformats-officedocument.presentationml.slideLayout+xml"/>
  <Override PartName="/ppt/slideLayouts/slideLayout1724.xml" ContentType="application/vnd.openxmlformats-officedocument.presentationml.slideLayout+xml"/>
  <Override PartName="/ppt/slideLayouts/slideLayout1625.xml" ContentType="application/vnd.openxmlformats-officedocument.presentationml.slideLayout+xml"/>
  <Override PartName="/ppt/slideLayouts/slideLayout126.xml" ContentType="application/vnd.openxmlformats-officedocument.presentationml.slideLayout+xml"/>
  <Override PartName="/ppt/slideLayouts/slideLayout627.xml" ContentType="application/vnd.openxmlformats-officedocument.presentationml.slideLayout+xml"/>
  <Override PartName="/ppt/slideLayouts/slideLayout1128.xml" ContentType="application/vnd.openxmlformats-officedocument.presentationml.slideLayout+xml"/>
  <Override PartName="/ppt/slideLayouts/slideLayout529.xml" ContentType="application/vnd.openxmlformats-officedocument.presentationml.slideLayout+xml"/>
  <Override PartName="/ppt/slideLayouts/slideLayout1530.xml" ContentType="application/vnd.openxmlformats-officedocument.presentationml.slideLayout+xml"/>
  <Override PartName="/ppt/slideLayouts/slideLayout1031.xml" ContentType="application/vnd.openxmlformats-officedocument.presentationml.slideLayout+xml"/>
  <Override PartName="/ppt/slideLayouts/slideLayout432.xml" ContentType="application/vnd.openxmlformats-officedocument.presentationml.slideLayout+xml"/>
  <Override PartName="/ppt/slideLayouts/slideLayout933.xml" ContentType="application/vnd.openxmlformats-officedocument.presentationml.slideLayout+xml"/>
  <Override PartName="/ppt/slideLayouts/slideLayout1434.xml" ContentType="application/vnd.openxmlformats-officedocument.presentationml.slideLayout+xml"/>
  <Override PartName="/ppt/slides/slide143.xml" ContentType="application/vnd.openxmlformats-officedocument.presentationml.slide+xml"/>
  <Override PartName="/ppt/notesSlides/notesSlide143.xml" ContentType="application/vnd.openxmlformats-officedocument.presentationml.notesSlide+xml"/>
  <Override PartName="/ppt/slideLayouts/slideLayout5235.xml" ContentType="application/vnd.openxmlformats-officedocument.presentationml.slideLayout+xml"/>
  <Override PartName="/ppt/slideMasters/slideMaster43.xml" ContentType="application/vnd.openxmlformats-officedocument.presentationml.slideMaster+xml"/>
  <Override PartName="/ppt/slideLayouts/slideLayout5936.xml" ContentType="application/vnd.openxmlformats-officedocument.presentationml.slideLayout+xml"/>
  <Override PartName="/ppt/slideLayouts/slideLayout6437.xml" ContentType="application/vnd.openxmlformats-officedocument.presentationml.slideLayout+xml"/>
  <Override PartName="/ppt/theme/theme44.xml" ContentType="application/vnd.openxmlformats-officedocument.theme+xml"/>
  <Override PartName="/ppt/slideLayouts/slideLayout5438.xml" ContentType="application/vnd.openxmlformats-officedocument.presentationml.slideLayout+xml"/>
  <Override PartName="/ppt/slideLayouts/slideLayout5839.xml" ContentType="application/vnd.openxmlformats-officedocument.presentationml.slideLayout+xml"/>
  <Override PartName="/ppt/slideLayouts/slideLayout6340.xml" ContentType="application/vnd.openxmlformats-officedocument.presentationml.slideLayout+xml"/>
  <Override PartName="/ppt/slideLayouts/slideLayout6841.xml" ContentType="application/vnd.openxmlformats-officedocument.presentationml.slideLayout+xml"/>
  <Override PartName="/ppt/slideLayouts/slideLayout5342.xml" ContentType="application/vnd.openxmlformats-officedocument.presentationml.slideLayout+xml"/>
  <Override PartName="/ppt/slideLayouts/slideLayout6743.xml" ContentType="application/vnd.openxmlformats-officedocument.presentationml.slideLayout+xml"/>
  <Override PartName="/ppt/slideLayouts/slideLayout5744.xml" ContentType="application/vnd.openxmlformats-officedocument.presentationml.slideLayout+xml"/>
  <Override PartName="/ppt/slideLayouts/slideLayout6245.xml" ContentType="application/vnd.openxmlformats-officedocument.presentationml.slideLayout+xml"/>
  <Override PartName="/ppt/slideLayouts/slideLayout5646.xml" ContentType="application/vnd.openxmlformats-officedocument.presentationml.slideLayout+xml"/>
  <Override PartName="/ppt/slideLayouts/slideLayout6647.xml" ContentType="application/vnd.openxmlformats-officedocument.presentationml.slideLayout+xml"/>
  <Override PartName="/ppt/slideLayouts/slideLayout6148.xml" ContentType="application/vnd.openxmlformats-officedocument.presentationml.slideLayout+xml"/>
  <Override PartName="/ppt/slideLayouts/slideLayout5549.xml" ContentType="application/vnd.openxmlformats-officedocument.presentationml.slideLayout+xml"/>
  <Override PartName="/ppt/slideLayouts/slideLayout6050.xml" ContentType="application/vnd.openxmlformats-officedocument.presentationml.slideLayout+xml"/>
  <Override PartName="/ppt/slideLayouts/slideLayout6551.xml" ContentType="application/vnd.openxmlformats-officedocument.presentationml.slideLayout+xml"/>
  <Override PartName="/ppt/handoutMasters/handoutMaster11.xml" ContentType="application/vnd.openxmlformats-officedocument.presentationml.handoutMaster+xml"/>
  <Override PartName="/ppt/theme/theme65.xml" ContentType="application/vnd.openxmlformats-officedocument.theme+xml"/>
  <Override PartName="/ppt/slideMasters/slideMaster34.xml" ContentType="application/vnd.openxmlformats-officedocument.presentationml.slideMaster+xml"/>
  <Override PartName="/ppt/slideLayouts/slideLayout4252.xml" ContentType="application/vnd.openxmlformats-officedocument.presentationml.slideLayout+xml"/>
  <Override PartName="/ppt/slideLayouts/slideLayout4753.xml" ContentType="application/vnd.openxmlformats-officedocument.presentationml.slideLayout+xml"/>
  <Override PartName="/ppt/theme/theme36.xml" ContentType="application/vnd.openxmlformats-officedocument.theme+xml"/>
  <Override PartName="/ppt/slideLayouts/slideLayout3754.xml" ContentType="application/vnd.openxmlformats-officedocument.presentationml.slideLayout+xml"/>
  <Override PartName="/ppt/slideLayouts/slideLayout4155.xml" ContentType="application/vnd.openxmlformats-officedocument.presentationml.slideLayout+xml"/>
  <Override PartName="/ppt/slideLayouts/slideLayout4656.xml" ContentType="application/vnd.openxmlformats-officedocument.presentationml.slideLayout+xml"/>
  <Override PartName="/ppt/slideLayouts/slideLayout5157.xml" ContentType="application/vnd.openxmlformats-officedocument.presentationml.slideLayout+xml"/>
  <Override PartName="/ppt/slideLayouts/slideLayout3658.xml" ContentType="application/vnd.openxmlformats-officedocument.presentationml.slideLayout+xml"/>
  <Override PartName="/ppt/slideLayouts/slideLayout5059.xml" ContentType="application/vnd.openxmlformats-officedocument.presentationml.slideLayout+xml"/>
  <Override PartName="/ppt/slideLayouts/slideLayout3560.xml" ContentType="application/vnd.openxmlformats-officedocument.presentationml.slideLayout+xml"/>
  <Override PartName="/ppt/slideLayouts/slideLayout4061.xml" ContentType="application/vnd.openxmlformats-officedocument.presentationml.slideLayout+xml"/>
  <Override PartName="/ppt/slideLayouts/slideLayout4562.xml" ContentType="application/vnd.openxmlformats-officedocument.presentationml.slideLayout+xml"/>
  <Override PartName="/ppt/slideLayouts/slideLayout3963.xml" ContentType="application/vnd.openxmlformats-officedocument.presentationml.slideLayout+xml"/>
  <Override PartName="/ppt/slideLayouts/slideLayout4964.xml" ContentType="application/vnd.openxmlformats-officedocument.presentationml.slideLayout+xml"/>
  <Override PartName="/ppt/slideLayouts/slideLayout4465.xml" ContentType="application/vnd.openxmlformats-officedocument.presentationml.slideLayout+xml"/>
  <Override PartName="/ppt/slideLayouts/slideLayout3866.xml" ContentType="application/vnd.openxmlformats-officedocument.presentationml.slideLayout+xml"/>
  <Override PartName="/ppt/slideLayouts/slideLayout4367.xml" ContentType="application/vnd.openxmlformats-officedocument.presentationml.slideLayout+xml"/>
  <Override PartName="/ppt/slideLayouts/slideLayout4868.xml" ContentType="application/vnd.openxmlformats-officedocument.presentationml.slideLayout+xml"/>
  <Override PartName="/ppt/slides/slide174.xml" ContentType="application/vnd.openxmlformats-officedocument.presentationml.slide+xml"/>
  <Override PartName="/ppt/charts/chart32.xml" ContentType="application/vnd.openxmlformats-officedocument.drawingml.chart+xml"/>
  <Override PartName="/ppt/charts/colors32.xml" ContentType="application/vnd.ms-office.chartcolorstyle+xml"/>
  <Override PartName="/ppt/charts/style32.xml" ContentType="application/vnd.ms-office.chartstyle+xml"/>
  <Override PartName="/ppt/notesSlides/notesSlide17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86.xml" ContentType="application/vnd.openxmlformats-officedocument.presentationml.slide+xml"/>
  <Override PartName="/ppt/diagrams/data11.xml" ContentType="application/vnd.openxmlformats-officedocument.drawingml.diagramData+xml"/>
  <Override PartName="/ppt/diagrams/drawing1.xml" ContentType="application/vnd.ms-office.drawingml.diagramDrawing+xml"/>
  <Override PartName="/ppt/notesSlides/notesSlide86.xml" ContentType="application/vnd.openxmlformats-officedocument.presentationml.notesSlide+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slides/slide137.xml" ContentType="application/vnd.openxmlformats-officedocument.presentationml.slide+xml"/>
  <Override PartName="/ppt/notesSlides/notesSlide137.xml" ContentType="application/vnd.openxmlformats-officedocument.presentationml.notesSlide+xml"/>
  <Override PartName="/ppt/slides/slide128.xml" ContentType="application/vnd.openxmlformats-officedocument.presentationml.slide+xml"/>
  <Override PartName="/ppt/diagrams/data22.xml" ContentType="application/vnd.openxmlformats-officedocument.drawingml.diagramData+xml"/>
  <Override PartName="/ppt/diagrams/drawing22.xml" ContentType="application/vnd.ms-office.drawingml.diagramDrawing+xml"/>
  <Override PartName="/ppt/notesSlides/notesSlide128.xml" ContentType="application/vnd.openxmlformats-officedocument.presentationml.notesSlide+xml"/>
  <Override PartName="/ppt/diagrams/colors22.xml" ContentType="application/vnd.openxmlformats-officedocument.drawingml.diagramColors+xml"/>
  <Override PartName="/ppt/diagrams/quickStyle22.xml" ContentType="application/vnd.openxmlformats-officedocument.drawingml.diagramStyle+xml"/>
  <Override PartName="/ppt/diagrams/layout22.xml" ContentType="application/vnd.openxmlformats-officedocument.drawingml.diagramLayout+xml"/>
  <Override PartName="/ppt/slides/slide169.xml" ContentType="application/vnd.openxmlformats-officedocument.presentationml.slide+xml"/>
  <Override PartName="/ppt/charts/chart23.xml" ContentType="application/vnd.openxmlformats-officedocument.drawingml.chart+xml"/>
  <Override PartName="/ppt/charts/colors23.xml" ContentType="application/vnd.ms-office.chartcolorstyle+xml"/>
  <Override PartName="/ppt/charts/style23.xml" ContentType="application/vnd.ms-office.chartstyle+xml"/>
  <Override PartName="/ppt/notesSlides/notesSlide169.xml" ContentType="application/vnd.openxmlformats-officedocument.presentationml.notesSlide+xml"/>
  <Override PartName="/ppt/slides/slide210.xml" ContentType="application/vnd.openxmlformats-officedocument.presentationml.slide+xml"/>
  <Override PartName="/ppt/notesSlides/notesSlide210.xml" ContentType="application/vnd.openxmlformats-officedocument.presentationml.notesSlide+xml"/>
  <Override PartName="/ppt/slides/slide711.xml" ContentType="application/vnd.openxmlformats-officedocument.presentationml.slide+xml"/>
  <Override PartName="/ppt/notesSlides/notesSlide711.xml" ContentType="application/vnd.openxmlformats-officedocument.presentationml.notesSlide+xml"/>
  <Override PartName="/ppt/slides/slide2012.xml" ContentType="application/vnd.openxmlformats-officedocument.presentationml.slide+xml"/>
  <Override PartName="/ppt/notesSlides/notesSlide2012.xml" ContentType="application/vnd.openxmlformats-officedocument.presentationml.notesSlide+xml"/>
  <Override PartName="/ppt/slides/slide113.xml" ContentType="application/vnd.openxmlformats-officedocument.presentationml.slide+xml"/>
  <Override PartName="/ppt/notesSlides/notesSlide113.xml" ContentType="application/vnd.openxmlformats-officedocument.presentationml.notesSlide+xml"/>
  <Override PartName="/ppt/slides/slide1114.xml" ContentType="application/vnd.openxmlformats-officedocument.presentationml.slide+xml"/>
  <Override PartName="/ppt/notesSlides/notesSlide1114.xml" ContentType="application/vnd.openxmlformats-officedocument.presentationml.notesSlide+xml"/>
  <Override PartName="/ppt/slides/slide1915.xml" ContentType="application/vnd.openxmlformats-officedocument.presentationml.slide+xml"/>
  <Override PartName="/ppt/notesSlides/notesSlide1915.xml" ContentType="application/vnd.openxmlformats-officedocument.presentationml.notesSlide+xml"/>
  <Override PartName="/ppt/viewProps.xml" ContentType="application/vnd.openxmlformats-officedocument.presentationml.viewProps+xml"/>
  <Override PartName="/ppt/slides/slide616.xml" ContentType="application/vnd.openxmlformats-officedocument.presentationml.slide+xml"/>
  <Override PartName="/ppt/notesSlides/notesSlide616.xml" ContentType="application/vnd.openxmlformats-officedocument.presentationml.notesSlide+xml"/>
  <Override PartName="/ppt/slides/slide1517.xml" ContentType="application/vnd.openxmlformats-officedocument.presentationml.slide+xml"/>
  <Override PartName="/ppt/notesSlides/notesSlide1517.xml" ContentType="application/vnd.openxmlformats-officedocument.presentationml.notesSlide+xml"/>
  <Override PartName="/ppt/changesInfos/changesInfo1.xml" ContentType="application/vnd.ms-powerpoint.changesinfo+xml"/>
  <Override PartName="/ppt/slides/slide518.xml" ContentType="application/vnd.openxmlformats-officedocument.presentationml.slide+xml"/>
  <Override PartName="/ppt/notesSlides/notesSlide518.xml" ContentType="application/vnd.openxmlformats-officedocument.presentationml.notesSlide+xml"/>
  <Override PartName="/ppt/slides/slide1019.xml" ContentType="application/vnd.openxmlformats-officedocument.presentationml.slide+xml"/>
  <Override PartName="/ppt/notesSlides/notesSlide1019.xml" ContentType="application/vnd.openxmlformats-officedocument.presentationml.notesSlide+xml"/>
  <Override PartName="/ppt/slides/slide1820.xml" ContentType="application/vnd.openxmlformats-officedocument.presentationml.slide+xml"/>
  <Override PartName="/ppt/notesSlides/notesSlide1820.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705" r:id="rId3"/>
    <p:sldMasterId id="2147483723" r:id="rId4"/>
  </p:sldMasterIdLst>
  <p:notesMasterIdLst>
    <p:notesMasterId r:id="rId25"/>
  </p:notesMasterIdLst>
  <p:handoutMasterIdLst>
    <p:handoutMasterId r:id="rId26"/>
  </p:handoutMasterIdLst>
  <p:sldIdLst>
    <p:sldId id="257" r:id="rId5"/>
    <p:sldId id="258" r:id="rId6"/>
    <p:sldId id="259" r:id="rId7"/>
    <p:sldId id="260" r:id="rId8"/>
    <p:sldId id="261" r:id="rId9"/>
    <p:sldId id="262" r:id="rId10"/>
    <p:sldId id="263" r:id="rId11"/>
    <p:sldId id="268" r:id="rId12"/>
    <p:sldId id="272" r:id="rId13"/>
    <p:sldId id="266" r:id="rId14"/>
    <p:sldId id="267" r:id="rId15"/>
    <p:sldId id="273" r:id="rId16"/>
    <p:sldId id="265" r:id="rId17"/>
    <p:sldId id="270" r:id="rId18"/>
    <p:sldId id="271" r:id="rId19"/>
    <p:sldId id="264" r:id="rId20"/>
    <p:sldId id="269" r:id="rId21"/>
    <p:sldId id="274" r:id="rId22"/>
    <p:sldId id="275" r:id="rId23"/>
    <p:sldId id="276" r:id="rId24"/>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rgomento in primo piano" id="{15202A74-163D-4B71-BBA8-E2FCD164262F}">
          <p14:sldIdLst>
            <p14:sldId id="257"/>
            <p14:sldId id="258"/>
            <p14:sldId id="259"/>
            <p14:sldId id="260"/>
            <p14:sldId id="261"/>
          </p14:sldIdLst>
        </p14:section>
        <p14:section name="Membro del gruppo 1" id="{0860697E-8C4A-43F9-A7C0-C435911657B2}">
          <p14:sldIdLst>
            <p14:sldId id="262"/>
            <p14:sldId id="263"/>
            <p14:sldId id="268"/>
            <p14:sldId id="272"/>
          </p14:sldIdLst>
        </p14:section>
        <p14:section name="Membro del gruppo 2" id="{ED02CA79-8112-418E-8BC2-0FD9B68AECB3}">
          <p14:sldIdLst>
            <p14:sldId id="266"/>
            <p14:sldId id="267"/>
            <p14:sldId id="273"/>
            <p14:sldId id="265"/>
          </p14:sldIdLst>
        </p14:section>
        <p14:section name="Membro del gruppo 3" id="{0DAD77B1-60C5-4EB2-933E-C56E97A5B2A7}">
          <p14:sldIdLst>
            <p14:sldId id="270"/>
            <p14:sldId id="271"/>
            <p14:sldId id="264"/>
            <p14:sldId id="269"/>
          </p14:sldIdLst>
        </p14:section>
        <p14:section name="Chiusura generale" id="{4AB6C702-EE4D-4283-ACB0-770710E41AE6}">
          <p14:sldIdLst>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865" autoAdjust="0"/>
  </p:normalViewPr>
  <p:slideViewPr>
    <p:cSldViewPr snapToGrid="0">
      <p:cViewPr varScale="1">
        <p:scale>
          <a:sx n="114" d="100"/>
          <a:sy n="114" d="100"/>
        </p:scale>
        <p:origin x="300" y="108"/>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93" d="100"/>
          <a:sy n="93" d="100"/>
        </p:scale>
        <p:origin x="3708" y="10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41.xml" Id="rId8" /><Relationship Type="http://schemas.openxmlformats.org/officeDocument/2006/relationships/slide" Target="/ppt/slides/slide92.xml" Id="rId13" /><Relationship Type="http://schemas.openxmlformats.org/officeDocument/2006/relationships/slide" Target="/ppt/slides/slide143.xml" Id="rId18" /><Relationship Type="http://schemas.openxmlformats.org/officeDocument/2006/relationships/handoutMaster" Target="/ppt/handoutMasters/handoutMaster11.xml" Id="rId26" /><Relationship Type="http://schemas.openxmlformats.org/officeDocument/2006/relationships/slideMaster" Target="/ppt/slideMasters/slideMaster34.xml" Id="rId3" /><Relationship Type="http://schemas.openxmlformats.org/officeDocument/2006/relationships/slide" Target="/ppt/slides/slide174.xml" Id="rId21" /><Relationship Type="http://schemas.openxmlformats.org/officeDocument/2006/relationships/slide" Target="/ppt/slides/slide35.xml" Id="rId7" /><Relationship Type="http://schemas.openxmlformats.org/officeDocument/2006/relationships/slide" Target="/ppt/slides/slide86.xml" Id="rId12" /><Relationship Type="http://schemas.openxmlformats.org/officeDocument/2006/relationships/slide" Target="/ppt/slides/slide137.xml" Id="rId17" /><Relationship Type="http://schemas.openxmlformats.org/officeDocument/2006/relationships/notesMaster" Target="/ppt/notesMasters/notesMaster11.xml" Id="rId25" /><Relationship Type="http://schemas.openxmlformats.org/officeDocument/2006/relationships/slideMaster" Target="/ppt/slideMasters/slideMaster21.xml" Id="rId2" /><Relationship Type="http://schemas.openxmlformats.org/officeDocument/2006/relationships/slide" Target="/ppt/slides/slide128.xml" Id="rId16" /><Relationship Type="http://schemas.openxmlformats.org/officeDocument/2006/relationships/slide" Target="/ppt/slides/slide169.xml" Id="rId20" /><Relationship Type="http://schemas.openxmlformats.org/officeDocument/2006/relationships/theme" Target="/ppt/theme/theme13.xml" Id="rId29" /><Relationship Type="http://schemas.openxmlformats.org/officeDocument/2006/relationships/slideMaster" Target="/ppt/slideMasters/slideMaster12.xml" Id="rId1" /><Relationship Type="http://schemas.openxmlformats.org/officeDocument/2006/relationships/slide" Target="/ppt/slides/slide210.xml" Id="rId6" /><Relationship Type="http://schemas.openxmlformats.org/officeDocument/2006/relationships/slide" Target="/ppt/slides/slide711.xml" Id="rId11" /><Relationship Type="http://schemas.openxmlformats.org/officeDocument/2006/relationships/slide" Target="/ppt/slides/slide2012.xml" Id="rId24" /><Relationship Type="http://schemas.openxmlformats.org/officeDocument/2006/relationships/slide" Target="/ppt/slides/slide113.xml" Id="rId5" /><Relationship Type="http://schemas.openxmlformats.org/officeDocument/2006/relationships/slide" Target="/ppt/slides/slide1114.xml" Id="rId15" /><Relationship Type="http://schemas.openxmlformats.org/officeDocument/2006/relationships/slide" Target="/ppt/slides/slide1915.xml" Id="rId23" /><Relationship Type="http://schemas.openxmlformats.org/officeDocument/2006/relationships/viewProps" Target="/ppt/viewProps.xml" Id="rId28" /><Relationship Type="http://schemas.openxmlformats.org/officeDocument/2006/relationships/slide" Target="/ppt/slides/slide616.xml" Id="rId10" /><Relationship Type="http://schemas.openxmlformats.org/officeDocument/2006/relationships/slide" Target="/ppt/slides/slide1517.xml" Id="rId19" /><Relationship Type="http://schemas.microsoft.com/office/2016/11/relationships/changesInfo" Target="/ppt/changesInfos/changesInfo1.xml" Id="rId31" /><Relationship Type="http://schemas.openxmlformats.org/officeDocument/2006/relationships/slideMaster" Target="/ppt/slideMasters/slideMaster43.xml" Id="rId4" /><Relationship Type="http://schemas.openxmlformats.org/officeDocument/2006/relationships/slide" Target="/ppt/slides/slide518.xml" Id="rId9" /><Relationship Type="http://schemas.openxmlformats.org/officeDocument/2006/relationships/slide" Target="/ppt/slides/slide1019.xml" Id="rId14" /><Relationship Type="http://schemas.openxmlformats.org/officeDocument/2006/relationships/slide" Target="/ppt/slides/slide1820.xml" Id="rId22" /><Relationship Type="http://schemas.openxmlformats.org/officeDocument/2006/relationships/presProps" Target="/ppt/presProps.xml" Id="rId27" /><Relationship Type="http://schemas.openxmlformats.org/officeDocument/2006/relationships/tableStyles" Target="/ppt/tableStyles.xml" Id="rId30"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9-07T06:51:15.768" v="140" actId="790"/>
      <pc:docMkLst>
        <pc:docMk/>
      </pc:docMkLst>
      <pc:sldChg chg="modSp mod modNotes modNotesTx">
        <pc:chgData name="Fake Test User" userId="SID-0" providerId="Test" clId="FakeClientId" dt="2021-09-07T06:51:15.768" v="140" actId="790"/>
        <pc:sldMkLst>
          <pc:docMk/>
          <pc:sldMk cId="3289291677" sldId="257"/>
        </pc:sldMkLst>
        <pc:spChg chg="mod">
          <ac:chgData name="Fake Test User" userId="SID-0" providerId="Test" clId="FakeClientId" dt="2021-09-07T06:34:13.871" v="0" actId="790"/>
          <ac:spMkLst>
            <pc:docMk/>
            <pc:sldMk cId="3289291677" sldId="257"/>
            <ac:spMk id="2" creationId="{00000000-0000-0000-0000-000000000000}"/>
          </ac:spMkLst>
        </pc:spChg>
        <pc:spChg chg="mod">
          <ac:chgData name="Fake Test User" userId="SID-0" providerId="Test" clId="FakeClientId" dt="2021-09-07T06:34:13.871" v="0" actId="790"/>
          <ac:spMkLst>
            <pc:docMk/>
            <pc:sldMk cId="3289291677" sldId="257"/>
            <ac:spMk id="3" creationId="{00000000-0000-0000-0000-000000000000}"/>
          </ac:spMkLst>
        </pc:spChg>
      </pc:sldChg>
      <pc:sldChg chg="modSp mod modNotes modNotesTx">
        <pc:chgData name="Fake Test User" userId="SID-0" providerId="Test" clId="FakeClientId" dt="2021-09-07T06:51:09.830" v="139" actId="790"/>
        <pc:sldMkLst>
          <pc:docMk/>
          <pc:sldMk cId="2772565043" sldId="258"/>
        </pc:sldMkLst>
        <pc:spChg chg="mod">
          <ac:chgData name="Fake Test User" userId="SID-0" providerId="Test" clId="FakeClientId" dt="2021-09-07T06:34:41.261" v="2" actId="790"/>
          <ac:spMkLst>
            <pc:docMk/>
            <pc:sldMk cId="2772565043" sldId="258"/>
            <ac:spMk id="2" creationId="{00000000-0000-0000-0000-000000000000}"/>
          </ac:spMkLst>
        </pc:spChg>
        <pc:spChg chg="mod">
          <ac:chgData name="Fake Test User" userId="SID-0" providerId="Test" clId="FakeClientId" dt="2021-09-07T06:34:41.261" v="2" actId="790"/>
          <ac:spMkLst>
            <pc:docMk/>
            <pc:sldMk cId="2772565043" sldId="258"/>
            <ac:spMk id="3" creationId="{00000000-0000-0000-0000-000000000000}"/>
          </ac:spMkLst>
        </pc:spChg>
      </pc:sldChg>
      <pc:sldChg chg="modSp mod modNotes modNotesTx">
        <pc:chgData name="Fake Test User" userId="SID-0" providerId="Test" clId="FakeClientId" dt="2021-09-07T06:51:05.205" v="138" actId="790"/>
        <pc:sldMkLst>
          <pc:docMk/>
          <pc:sldMk cId="3369225394" sldId="259"/>
        </pc:sldMkLst>
        <pc:spChg chg="mod">
          <ac:chgData name="Fake Test User" userId="SID-0" providerId="Test" clId="FakeClientId" dt="2021-09-07T06:35:03.073" v="5" actId="790"/>
          <ac:spMkLst>
            <pc:docMk/>
            <pc:sldMk cId="3369225394" sldId="259"/>
            <ac:spMk id="2" creationId="{00000000-0000-0000-0000-000000000000}"/>
          </ac:spMkLst>
        </pc:spChg>
        <pc:spChg chg="mod">
          <ac:chgData name="Fake Test User" userId="SID-0" providerId="Test" clId="FakeClientId" dt="2021-09-07T06:35:03.073" v="5" actId="790"/>
          <ac:spMkLst>
            <pc:docMk/>
            <pc:sldMk cId="3369225394" sldId="259"/>
            <ac:spMk id="3" creationId="{00000000-0000-0000-0000-000000000000}"/>
          </ac:spMkLst>
        </pc:spChg>
        <pc:spChg chg="mod">
          <ac:chgData name="Fake Test User" userId="SID-0" providerId="Test" clId="FakeClientId" dt="2021-09-07T06:35:03.073" v="5" actId="790"/>
          <ac:spMkLst>
            <pc:docMk/>
            <pc:sldMk cId="3369225394" sldId="259"/>
            <ac:spMk id="4" creationId="{00000000-0000-0000-0000-000000000000}"/>
          </ac:spMkLst>
        </pc:spChg>
        <pc:spChg chg="mod">
          <ac:chgData name="Fake Test User" userId="SID-0" providerId="Test" clId="FakeClientId" dt="2021-09-07T06:35:03.073" v="5" actId="790"/>
          <ac:spMkLst>
            <pc:docMk/>
            <pc:sldMk cId="3369225394" sldId="259"/>
            <ac:spMk id="8" creationId="{00000000-0000-0000-0000-000000000000}"/>
          </ac:spMkLst>
        </pc:spChg>
        <pc:spChg chg="mod">
          <ac:chgData name="Fake Test User" userId="SID-0" providerId="Test" clId="FakeClientId" dt="2021-09-07T06:35:03.073" v="5" actId="790"/>
          <ac:spMkLst>
            <pc:docMk/>
            <pc:sldMk cId="3369225394" sldId="259"/>
            <ac:spMk id="9" creationId="{00000000-0000-0000-0000-000000000000}"/>
          </ac:spMkLst>
        </pc:spChg>
      </pc:sldChg>
      <pc:sldChg chg="modSp mod modNotes modNotesTx">
        <pc:chgData name="Fake Test User" userId="SID-0" providerId="Test" clId="FakeClientId" dt="2021-09-07T06:51:00.393" v="137" actId="790"/>
        <pc:sldMkLst>
          <pc:docMk/>
          <pc:sldMk cId="1575721539" sldId="260"/>
        </pc:sldMkLst>
        <pc:spChg chg="mod">
          <ac:chgData name="Fake Test User" userId="SID-0" providerId="Test" clId="FakeClientId" dt="2021-09-07T06:35:13.417" v="7" actId="790"/>
          <ac:spMkLst>
            <pc:docMk/>
            <pc:sldMk cId="1575721539" sldId="260"/>
            <ac:spMk id="2" creationId="{00000000-0000-0000-0000-000000000000}"/>
          </ac:spMkLst>
        </pc:spChg>
        <pc:spChg chg="mod">
          <ac:chgData name="Fake Test User" userId="SID-0" providerId="Test" clId="FakeClientId" dt="2021-09-07T06:35:13.417" v="7" actId="790"/>
          <ac:spMkLst>
            <pc:docMk/>
            <pc:sldMk cId="1575721539" sldId="260"/>
            <ac:spMk id="3" creationId="{00000000-0000-0000-0000-000000000000}"/>
          </ac:spMkLst>
        </pc:spChg>
      </pc:sldChg>
      <pc:sldChg chg="modSp mod modNotes modNotesTx">
        <pc:chgData name="Fake Test User" userId="SID-0" providerId="Test" clId="FakeClientId" dt="2021-09-07T06:50:54.643" v="136" actId="790"/>
        <pc:sldMkLst>
          <pc:docMk/>
          <pc:sldMk cId="1003012626" sldId="261"/>
        </pc:sldMkLst>
        <pc:spChg chg="mod">
          <ac:chgData name="Fake Test User" userId="SID-0" providerId="Test" clId="FakeClientId" dt="2021-09-07T06:35:32.839" v="9" actId="790"/>
          <ac:spMkLst>
            <pc:docMk/>
            <pc:sldMk cId="1003012626" sldId="261"/>
            <ac:spMk id="2" creationId="{00000000-0000-0000-0000-000000000000}"/>
          </ac:spMkLst>
        </pc:spChg>
        <pc:spChg chg="mod">
          <ac:chgData name="Fake Test User" userId="SID-0" providerId="Test" clId="FakeClientId" dt="2021-09-07T06:35:32.839" v="9" actId="790"/>
          <ac:spMkLst>
            <pc:docMk/>
            <pc:sldMk cId="1003012626" sldId="261"/>
            <ac:spMk id="3" creationId="{00000000-0000-0000-0000-000000000000}"/>
          </ac:spMkLst>
        </pc:spChg>
      </pc:sldChg>
      <pc:sldChg chg="modSp mod modNotes modNotesTx">
        <pc:chgData name="Fake Test User" userId="SID-0" providerId="Test" clId="FakeClientId" dt="2021-09-07T06:50:47.721" v="135" actId="790"/>
        <pc:sldMkLst>
          <pc:docMk/>
          <pc:sldMk cId="3263914164" sldId="262"/>
        </pc:sldMkLst>
        <pc:spChg chg="mod">
          <ac:chgData name="Fake Test User" userId="SID-0" providerId="Test" clId="FakeClientId" dt="2021-09-07T06:35:41.245" v="11" actId="790"/>
          <ac:spMkLst>
            <pc:docMk/>
            <pc:sldMk cId="3263914164" sldId="262"/>
            <ac:spMk id="2" creationId="{00000000-0000-0000-0000-000000000000}"/>
          </ac:spMkLst>
        </pc:spChg>
        <pc:spChg chg="mod">
          <ac:chgData name="Fake Test User" userId="SID-0" providerId="Test" clId="FakeClientId" dt="2021-09-07T06:35:41.245" v="11" actId="790"/>
          <ac:spMkLst>
            <pc:docMk/>
            <pc:sldMk cId="3263914164" sldId="262"/>
            <ac:spMk id="3" creationId="{00000000-0000-0000-0000-000000000000}"/>
          </ac:spMkLst>
        </pc:spChg>
      </pc:sldChg>
      <pc:sldChg chg="modSp mod modNotes modNotesTx">
        <pc:chgData name="Fake Test User" userId="SID-0" providerId="Test" clId="FakeClientId" dt="2021-09-07T06:50:42.815" v="134" actId="790"/>
        <pc:sldMkLst>
          <pc:docMk/>
          <pc:sldMk cId="1396708006" sldId="263"/>
        </pc:sldMkLst>
        <pc:spChg chg="mod">
          <ac:chgData name="Fake Test User" userId="SID-0" providerId="Test" clId="FakeClientId" dt="2021-09-07T06:35:51.683" v="13" actId="790"/>
          <ac:spMkLst>
            <pc:docMk/>
            <pc:sldMk cId="1396708006" sldId="263"/>
            <ac:spMk id="2" creationId="{00000000-0000-0000-0000-000000000000}"/>
          </ac:spMkLst>
        </pc:spChg>
        <pc:spChg chg="mod">
          <ac:chgData name="Fake Test User" userId="SID-0" providerId="Test" clId="FakeClientId" dt="2021-09-07T06:35:51.683" v="13" actId="790"/>
          <ac:spMkLst>
            <pc:docMk/>
            <pc:sldMk cId="1396708006" sldId="263"/>
            <ac:spMk id="3" creationId="{00000000-0000-0000-0000-000000000000}"/>
          </ac:spMkLst>
        </pc:spChg>
        <pc:spChg chg="mod">
          <ac:chgData name="Fake Test User" userId="SID-0" providerId="Test" clId="FakeClientId" dt="2021-09-07T06:35:51.683" v="13" actId="790"/>
          <ac:spMkLst>
            <pc:docMk/>
            <pc:sldMk cId="1396708006" sldId="263"/>
            <ac:spMk id="4" creationId="{00000000-0000-0000-0000-000000000000}"/>
          </ac:spMkLst>
        </pc:spChg>
        <pc:spChg chg="mod">
          <ac:chgData name="Fake Test User" userId="SID-0" providerId="Test" clId="FakeClientId" dt="2021-09-07T06:35:51.683" v="13" actId="790"/>
          <ac:spMkLst>
            <pc:docMk/>
            <pc:sldMk cId="1396708006" sldId="263"/>
            <ac:spMk id="5" creationId="{00000000-0000-0000-0000-000000000000}"/>
          </ac:spMkLst>
        </pc:spChg>
        <pc:spChg chg="mod">
          <ac:chgData name="Fake Test User" userId="SID-0" providerId="Test" clId="FakeClientId" dt="2021-09-07T06:35:51.683" v="13" actId="790"/>
          <ac:spMkLst>
            <pc:docMk/>
            <pc:sldMk cId="1396708006" sldId="263"/>
            <ac:spMk id="6" creationId="{00000000-0000-0000-0000-000000000000}"/>
          </ac:spMkLst>
        </pc:spChg>
      </pc:sldChg>
      <pc:sldChg chg="mod modNotes modNotesTx">
        <pc:chgData name="Fake Test User" userId="SID-0" providerId="Test" clId="FakeClientId" dt="2021-09-07T06:49:54.002" v="125" actId="790"/>
        <pc:sldMkLst>
          <pc:docMk/>
          <pc:sldMk cId="1219691540" sldId="264"/>
        </pc:sldMkLst>
      </pc:sldChg>
      <pc:sldChg chg="modSp mod modNotes modNotesTx">
        <pc:chgData name="Fake Test User" userId="SID-0" providerId="Test" clId="FakeClientId" dt="2021-09-07T06:50:10.674" v="128" actId="790"/>
        <pc:sldMkLst>
          <pc:docMk/>
          <pc:sldMk cId="4080344515" sldId="265"/>
        </pc:sldMkLst>
        <pc:spChg chg="mod">
          <ac:chgData name="Fake Test User" userId="SID-0" providerId="Test" clId="FakeClientId" dt="2021-09-07T06:37:29.807" v="24" actId="790"/>
          <ac:spMkLst>
            <pc:docMk/>
            <pc:sldMk cId="4080344515" sldId="265"/>
            <ac:spMk id="2" creationId="{00000000-0000-0000-0000-000000000000}"/>
          </ac:spMkLst>
        </pc:spChg>
        <pc:graphicFrameChg chg="modGraphic">
          <ac:chgData name="Fake Test User" userId="SID-0" providerId="Test" clId="FakeClientId" dt="2021-09-07T06:37:37.198" v="26" actId="790"/>
          <ac:graphicFrameMkLst>
            <pc:docMk/>
            <pc:sldMk cId="4080344515" sldId="265"/>
            <ac:graphicFrameMk id="4" creationId="{00000000-0000-0000-0000-000000000000}"/>
          </ac:graphicFrameMkLst>
        </pc:graphicFrameChg>
      </pc:sldChg>
      <pc:sldChg chg="modSp mod modNotes modNotesTx">
        <pc:chgData name="Fake Test User" userId="SID-0" providerId="Test" clId="FakeClientId" dt="2021-09-07T06:50:25.455" v="131" actId="790"/>
        <pc:sldMkLst>
          <pc:docMk/>
          <pc:sldMk cId="3710835971" sldId="266"/>
        </pc:sldMkLst>
        <pc:spChg chg="mod">
          <ac:chgData name="Fake Test User" userId="SID-0" providerId="Test" clId="FakeClientId" dt="2021-09-07T06:36:55.901" v="19" actId="790"/>
          <ac:spMkLst>
            <pc:docMk/>
            <pc:sldMk cId="3710835971" sldId="266"/>
            <ac:spMk id="2" creationId="{00000000-0000-0000-0000-000000000000}"/>
          </ac:spMkLst>
        </pc:spChg>
        <pc:spChg chg="mod">
          <ac:chgData name="Fake Test User" userId="SID-0" providerId="Test" clId="FakeClientId" dt="2021-09-07T06:36:55.901" v="19" actId="790"/>
          <ac:spMkLst>
            <pc:docMk/>
            <pc:sldMk cId="3710835971" sldId="266"/>
            <ac:spMk id="3" creationId="{00000000-0000-0000-0000-000000000000}"/>
          </ac:spMkLst>
        </pc:spChg>
      </pc:sldChg>
      <pc:sldChg chg="modSp mod modNotes modNotesTx">
        <pc:chgData name="Fake Test User" userId="SID-0" providerId="Test" clId="FakeClientId" dt="2021-09-07T06:50:21.112" v="130" actId="790"/>
        <pc:sldMkLst>
          <pc:docMk/>
          <pc:sldMk cId="2298825228" sldId="267"/>
        </pc:sldMkLst>
        <pc:spChg chg="mod">
          <ac:chgData name="Fake Test User" userId="SID-0" providerId="Test" clId="FakeClientId" dt="2021-09-07T06:37:04.448" v="21" actId="790"/>
          <ac:spMkLst>
            <pc:docMk/>
            <pc:sldMk cId="2298825228" sldId="267"/>
            <ac:spMk id="2" creationId="{00000000-0000-0000-0000-000000000000}"/>
          </ac:spMkLst>
        </pc:spChg>
        <pc:spChg chg="mod">
          <ac:chgData name="Fake Test User" userId="SID-0" providerId="Test" clId="FakeClientId" dt="2021-09-07T06:37:04.448" v="21" actId="790"/>
          <ac:spMkLst>
            <pc:docMk/>
            <pc:sldMk cId="2298825228" sldId="267"/>
            <ac:spMk id="6" creationId="{00000000-0000-0000-0000-000000000000}"/>
          </ac:spMkLst>
        </pc:spChg>
        <pc:spChg chg="mod">
          <ac:chgData name="Fake Test User" userId="SID-0" providerId="Test" clId="FakeClientId" dt="2021-09-07T06:37:04.448" v="21" actId="790"/>
          <ac:spMkLst>
            <pc:docMk/>
            <pc:sldMk cId="2298825228" sldId="267"/>
            <ac:spMk id="7" creationId="{00000000-0000-0000-0000-000000000000}"/>
          </ac:spMkLst>
        </pc:spChg>
        <pc:spChg chg="mod">
          <ac:chgData name="Fake Test User" userId="SID-0" providerId="Test" clId="FakeClientId" dt="2021-09-07T06:37:04.448" v="21" actId="790"/>
          <ac:spMkLst>
            <pc:docMk/>
            <pc:sldMk cId="2298825228" sldId="267"/>
            <ac:spMk id="8" creationId="{00000000-0000-0000-0000-000000000000}"/>
          </ac:spMkLst>
        </pc:spChg>
        <pc:spChg chg="mod">
          <ac:chgData name="Fake Test User" userId="SID-0" providerId="Test" clId="FakeClientId" dt="2021-09-07T06:37:04.448" v="21" actId="790"/>
          <ac:spMkLst>
            <pc:docMk/>
            <pc:sldMk cId="2298825228" sldId="267"/>
            <ac:spMk id="9" creationId="{00000000-0000-0000-0000-000000000000}"/>
          </ac:spMkLst>
        </pc:spChg>
      </pc:sldChg>
      <pc:sldChg chg="modNotes modNotesTx">
        <pc:chgData name="Fake Test User" userId="SID-0" providerId="Test" clId="FakeClientId" dt="2021-09-07T06:50:37.705" v="133" actId="790"/>
        <pc:sldMkLst>
          <pc:docMk/>
          <pc:sldMk cId="3195037894" sldId="268"/>
        </pc:sldMkLst>
      </pc:sldChg>
      <pc:sldChg chg="mod modNotes modNotesTx">
        <pc:chgData name="Fake Test User" userId="SID-0" providerId="Test" clId="FakeClientId" dt="2021-09-07T06:49:49.596" v="124" actId="790"/>
        <pc:sldMkLst>
          <pc:docMk/>
          <pc:sldMk cId="3804310909" sldId="269"/>
        </pc:sldMkLst>
      </pc:sldChg>
      <pc:sldChg chg="modSp mod modNotes modNotesTx">
        <pc:chgData name="Fake Test User" userId="SID-0" providerId="Test" clId="FakeClientId" dt="2021-09-07T06:50:05.846" v="127" actId="790"/>
        <pc:sldMkLst>
          <pc:docMk/>
          <pc:sldMk cId="2062253349" sldId="270"/>
        </pc:sldMkLst>
        <pc:spChg chg="mod">
          <ac:chgData name="Fake Test User" userId="SID-0" providerId="Test" clId="FakeClientId" dt="2021-09-07T06:37:44.339" v="27" actId="790"/>
          <ac:spMkLst>
            <pc:docMk/>
            <pc:sldMk cId="2062253349" sldId="270"/>
            <ac:spMk id="2" creationId="{00000000-0000-0000-0000-000000000000}"/>
          </ac:spMkLst>
        </pc:spChg>
        <pc:spChg chg="mod">
          <ac:chgData name="Fake Test User" userId="SID-0" providerId="Test" clId="FakeClientId" dt="2021-09-07T06:37:44.339" v="27" actId="790"/>
          <ac:spMkLst>
            <pc:docMk/>
            <pc:sldMk cId="2062253349" sldId="270"/>
            <ac:spMk id="3" creationId="{00000000-0000-0000-0000-000000000000}"/>
          </ac:spMkLst>
        </pc:spChg>
      </pc:sldChg>
      <pc:sldChg chg="modSp mod modNotes modNotesTx">
        <pc:chgData name="Fake Test User" userId="SID-0" providerId="Test" clId="FakeClientId" dt="2021-09-07T06:49:58.190" v="126" actId="790"/>
        <pc:sldMkLst>
          <pc:docMk/>
          <pc:sldMk cId="1672275006" sldId="271"/>
        </pc:sldMkLst>
        <pc:spChg chg="mod">
          <ac:chgData name="Fake Test User" userId="SID-0" providerId="Test" clId="FakeClientId" dt="2021-09-07T06:37:53.698" v="29" actId="790"/>
          <ac:spMkLst>
            <pc:docMk/>
            <pc:sldMk cId="1672275006" sldId="271"/>
            <ac:spMk id="2" creationId="{00000000-0000-0000-0000-000000000000}"/>
          </ac:spMkLst>
        </pc:spChg>
        <pc:spChg chg="mod">
          <ac:chgData name="Fake Test User" userId="SID-0" providerId="Test" clId="FakeClientId" dt="2021-09-07T06:37:53.698" v="29" actId="790"/>
          <ac:spMkLst>
            <pc:docMk/>
            <pc:sldMk cId="1672275006" sldId="271"/>
            <ac:spMk id="3" creationId="{00000000-0000-0000-0000-000000000000}"/>
          </ac:spMkLst>
        </pc:spChg>
        <pc:spChg chg="mod">
          <ac:chgData name="Fake Test User" userId="SID-0" providerId="Test" clId="FakeClientId" dt="2021-09-07T06:37:53.698" v="29" actId="790"/>
          <ac:spMkLst>
            <pc:docMk/>
            <pc:sldMk cId="1672275006" sldId="271"/>
            <ac:spMk id="4" creationId="{00000000-0000-0000-0000-000000000000}"/>
          </ac:spMkLst>
        </pc:spChg>
        <pc:spChg chg="mod">
          <ac:chgData name="Fake Test User" userId="SID-0" providerId="Test" clId="FakeClientId" dt="2021-09-07T06:37:53.698" v="29" actId="790"/>
          <ac:spMkLst>
            <pc:docMk/>
            <pc:sldMk cId="1672275006" sldId="271"/>
            <ac:spMk id="5" creationId="{00000000-0000-0000-0000-000000000000}"/>
          </ac:spMkLst>
        </pc:spChg>
        <pc:spChg chg="mod">
          <ac:chgData name="Fake Test User" userId="SID-0" providerId="Test" clId="FakeClientId" dt="2021-09-07T06:37:53.698" v="29" actId="790"/>
          <ac:spMkLst>
            <pc:docMk/>
            <pc:sldMk cId="1672275006" sldId="271"/>
            <ac:spMk id="6" creationId="{00000000-0000-0000-0000-000000000000}"/>
          </ac:spMkLst>
        </pc:spChg>
      </pc:sldChg>
      <pc:sldChg chg="mod modNotes modNotesTx">
        <pc:chgData name="Fake Test User" userId="SID-0" providerId="Test" clId="FakeClientId" dt="2021-09-07T06:50:30.018" v="132" actId="790"/>
        <pc:sldMkLst>
          <pc:docMk/>
          <pc:sldMk cId="370758679" sldId="272"/>
        </pc:sldMkLst>
      </pc:sldChg>
      <pc:sldChg chg="modNotes modNotesTx">
        <pc:chgData name="Fake Test User" userId="SID-0" providerId="Test" clId="FakeClientId" dt="2021-09-07T06:50:16.159" v="129" actId="790"/>
        <pc:sldMkLst>
          <pc:docMk/>
          <pc:sldMk cId="2229419462" sldId="273"/>
        </pc:sldMkLst>
      </pc:sldChg>
      <pc:sldChg chg="modSp mod modNotes modNotesTx">
        <pc:chgData name="Fake Test User" userId="SID-0" providerId="Test" clId="FakeClientId" dt="2021-09-07T06:49:45.252" v="123" actId="790"/>
        <pc:sldMkLst>
          <pc:docMk/>
          <pc:sldMk cId="3589653851" sldId="274"/>
        </pc:sldMkLst>
        <pc:spChg chg="mod">
          <ac:chgData name="Fake Test User" userId="SID-0" providerId="Test" clId="FakeClientId" dt="2021-09-07T06:38:49.578" v="37" actId="790"/>
          <ac:spMkLst>
            <pc:docMk/>
            <pc:sldMk cId="3589653851" sldId="274"/>
            <ac:spMk id="2" creationId="{00000000-0000-0000-0000-000000000000}"/>
          </ac:spMkLst>
        </pc:spChg>
        <pc:spChg chg="mod">
          <ac:chgData name="Fake Test User" userId="SID-0" providerId="Test" clId="FakeClientId" dt="2021-09-07T06:38:49.578" v="37" actId="790"/>
          <ac:spMkLst>
            <pc:docMk/>
            <pc:sldMk cId="3589653851" sldId="274"/>
            <ac:spMk id="3" creationId="{00000000-0000-0000-0000-000000000000}"/>
          </ac:spMkLst>
        </pc:spChg>
      </pc:sldChg>
      <pc:sldChg chg="modSp mod modNotes modNotesTx">
        <pc:chgData name="Fake Test User" userId="SID-0" providerId="Test" clId="FakeClientId" dt="2021-09-07T06:49:40.924" v="122" actId="790"/>
        <pc:sldMkLst>
          <pc:docMk/>
          <pc:sldMk cId="165521436" sldId="275"/>
        </pc:sldMkLst>
        <pc:spChg chg="mod">
          <ac:chgData name="Fake Test User" userId="SID-0" providerId="Test" clId="FakeClientId" dt="2021-09-07T06:38:58.984" v="39" actId="790"/>
          <ac:spMkLst>
            <pc:docMk/>
            <pc:sldMk cId="165521436" sldId="275"/>
            <ac:spMk id="2" creationId="{00000000-0000-0000-0000-000000000000}"/>
          </ac:spMkLst>
        </pc:spChg>
        <pc:spChg chg="mod">
          <ac:chgData name="Fake Test User" userId="SID-0" providerId="Test" clId="FakeClientId" dt="2021-09-07T06:38:58.984" v="39" actId="790"/>
          <ac:spMkLst>
            <pc:docMk/>
            <pc:sldMk cId="165521436" sldId="275"/>
            <ac:spMk id="3" creationId="{00000000-0000-0000-0000-000000000000}"/>
          </ac:spMkLst>
        </pc:spChg>
      </pc:sldChg>
      <pc:sldChg chg="modSp mod modNotes modNotesTx">
        <pc:chgData name="Fake Test User" userId="SID-0" providerId="Test" clId="FakeClientId" dt="2021-09-07T06:49:36.127" v="121" actId="790"/>
        <pc:sldMkLst>
          <pc:docMk/>
          <pc:sldMk cId="303205020" sldId="276"/>
        </pc:sldMkLst>
        <pc:spChg chg="mod">
          <ac:chgData name="Fake Test User" userId="SID-0" providerId="Test" clId="FakeClientId" dt="2021-09-07T06:39:06.843" v="41" actId="790"/>
          <ac:spMkLst>
            <pc:docMk/>
            <pc:sldMk cId="303205020" sldId="276"/>
            <ac:spMk id="2" creationId="{00000000-0000-0000-0000-000000000000}"/>
          </ac:spMkLst>
        </pc:spChg>
        <pc:spChg chg="mod">
          <ac:chgData name="Fake Test User" userId="SID-0" providerId="Test" clId="FakeClientId" dt="2021-09-07T06:39:06.843" v="41" actId="790"/>
          <ac:spMkLst>
            <pc:docMk/>
            <pc:sldMk cId="303205020" sldId="276"/>
            <ac:spMk id="3" creationId="{00000000-0000-0000-0000-000000000000}"/>
          </ac:spMkLst>
        </pc:spChg>
      </pc:sldChg>
      <pc:sldMasterChg chg="modSp mod modSldLayout">
        <pc:chgData name="Fake Test User" userId="SID-0" providerId="Test" clId="FakeClientId" dt="2021-09-07T06:41:45.460" v="62" actId="790"/>
        <pc:sldMasterMkLst>
          <pc:docMk/>
          <pc:sldMasterMk cId="0" sldId="2147483648"/>
        </pc:sldMasterMkLst>
        <pc:spChg chg="mod">
          <ac:chgData name="Fake Test User" userId="SID-0" providerId="Test" clId="FakeClientId" dt="2021-09-07T06:39:30.593" v="44" actId="790"/>
          <ac:spMkLst>
            <pc:docMk/>
            <pc:sldMasterMk cId="0" sldId="2147483648"/>
            <ac:spMk id="2" creationId="{00000000-0000-0000-0000-000000000000}"/>
          </ac:spMkLst>
        </pc:spChg>
        <pc:spChg chg="mod">
          <ac:chgData name="Fake Test User" userId="SID-0" providerId="Test" clId="FakeClientId" dt="2021-09-07T06:39:30.593" v="44" actId="790"/>
          <ac:spMkLst>
            <pc:docMk/>
            <pc:sldMasterMk cId="0" sldId="2147483648"/>
            <ac:spMk id="3" creationId="{00000000-0000-0000-0000-000000000000}"/>
          </ac:spMkLst>
        </pc:spChg>
        <pc:spChg chg="mod">
          <ac:chgData name="Fake Test User" userId="SID-0" providerId="Test" clId="FakeClientId" dt="2021-09-07T06:39:30.593" v="44" actId="790"/>
          <ac:spMkLst>
            <pc:docMk/>
            <pc:sldMasterMk cId="0" sldId="2147483648"/>
            <ac:spMk id="4" creationId="{00000000-0000-0000-0000-000000000000}"/>
          </ac:spMkLst>
        </pc:spChg>
        <pc:spChg chg="mod">
          <ac:chgData name="Fake Test User" userId="SID-0" providerId="Test" clId="FakeClientId" dt="2021-09-07T06:39:30.593" v="44" actId="790"/>
          <ac:spMkLst>
            <pc:docMk/>
            <pc:sldMasterMk cId="0" sldId="2147483648"/>
            <ac:spMk id="5" creationId="{00000000-0000-0000-0000-000000000000}"/>
          </ac:spMkLst>
        </pc:spChg>
        <pc:spChg chg="mod">
          <ac:chgData name="Fake Test User" userId="SID-0" providerId="Test" clId="FakeClientId" dt="2021-09-07T06:39:30.593" v="44" actId="790"/>
          <ac:spMkLst>
            <pc:docMk/>
            <pc:sldMasterMk cId="0" sldId="2147483648"/>
            <ac:spMk id="6" creationId="{00000000-0000-0000-0000-000000000000}"/>
          </ac:spMkLst>
        </pc:spChg>
        <pc:sldLayoutChg chg="modSp mod">
          <pc:chgData name="Fake Test User" userId="SID-0" providerId="Test" clId="FakeClientId" dt="2021-09-07T06:39:47.078" v="45" actId="790"/>
          <pc:sldLayoutMkLst>
            <pc:docMk/>
            <pc:sldMasterMk cId="0" sldId="2147483648"/>
            <pc:sldLayoutMk cId="0" sldId="2147483649"/>
          </pc:sldLayoutMkLst>
          <pc:spChg chg="mod">
            <ac:chgData name="Fake Test User" userId="SID-0" providerId="Test" clId="FakeClientId" dt="2021-09-07T06:39:47.078" v="45" actId="790"/>
            <ac:spMkLst>
              <pc:docMk/>
              <pc:sldMasterMk cId="0" sldId="2147483648"/>
              <pc:sldLayoutMk cId="0" sldId="2147483649"/>
              <ac:spMk id="2" creationId="{00000000-0000-0000-0000-000000000000}"/>
            </ac:spMkLst>
          </pc:spChg>
          <pc:spChg chg="mod">
            <ac:chgData name="Fake Test User" userId="SID-0" providerId="Test" clId="FakeClientId" dt="2021-09-07T06:39:47.078" v="45" actId="790"/>
            <ac:spMkLst>
              <pc:docMk/>
              <pc:sldMasterMk cId="0" sldId="2147483648"/>
              <pc:sldLayoutMk cId="0" sldId="2147483649"/>
              <ac:spMk id="3" creationId="{00000000-0000-0000-0000-000000000000}"/>
            </ac:spMkLst>
          </pc:spChg>
          <pc:spChg chg="mod">
            <ac:chgData name="Fake Test User" userId="SID-0" providerId="Test" clId="FakeClientId" dt="2021-09-07T06:39:47.078" v="45" actId="790"/>
            <ac:spMkLst>
              <pc:docMk/>
              <pc:sldMasterMk cId="0" sldId="2147483648"/>
              <pc:sldLayoutMk cId="0" sldId="2147483649"/>
              <ac:spMk id="4" creationId="{00000000-0000-0000-0000-000000000000}"/>
            </ac:spMkLst>
          </pc:spChg>
          <pc:spChg chg="mod">
            <ac:chgData name="Fake Test User" userId="SID-0" providerId="Test" clId="FakeClientId" dt="2021-09-07T06:39:47.078" v="45" actId="790"/>
            <ac:spMkLst>
              <pc:docMk/>
              <pc:sldMasterMk cId="0" sldId="2147483648"/>
              <pc:sldLayoutMk cId="0" sldId="2147483649"/>
              <ac:spMk id="5" creationId="{00000000-0000-0000-0000-000000000000}"/>
            </ac:spMkLst>
          </pc:spChg>
          <pc:spChg chg="mod">
            <ac:chgData name="Fake Test User" userId="SID-0" providerId="Test" clId="FakeClientId" dt="2021-09-07T06:39:47.078" v="45" actId="790"/>
            <ac:spMkLst>
              <pc:docMk/>
              <pc:sldMasterMk cId="0" sldId="2147483648"/>
              <pc:sldLayoutMk cId="0" sldId="2147483649"/>
              <ac:spMk id="6" creationId="{00000000-0000-0000-0000-000000000000}"/>
            </ac:spMkLst>
          </pc:spChg>
        </pc:sldLayoutChg>
        <pc:sldLayoutChg chg="modSp mod">
          <pc:chgData name="Fake Test User" userId="SID-0" providerId="Test" clId="FakeClientId" dt="2021-09-07T06:39:51.640" v="46" actId="790"/>
          <pc:sldLayoutMkLst>
            <pc:docMk/>
            <pc:sldMasterMk cId="0" sldId="2147483648"/>
            <pc:sldLayoutMk cId="0" sldId="2147483650"/>
          </pc:sldLayoutMkLst>
          <pc:spChg chg="mod">
            <ac:chgData name="Fake Test User" userId="SID-0" providerId="Test" clId="FakeClientId" dt="2021-09-07T06:39:51.640" v="46" actId="790"/>
            <ac:spMkLst>
              <pc:docMk/>
              <pc:sldMasterMk cId="0" sldId="2147483648"/>
              <pc:sldLayoutMk cId="0" sldId="2147483650"/>
              <ac:spMk id="2" creationId="{00000000-0000-0000-0000-000000000000}"/>
            </ac:spMkLst>
          </pc:spChg>
          <pc:spChg chg="mod">
            <ac:chgData name="Fake Test User" userId="SID-0" providerId="Test" clId="FakeClientId" dt="2021-09-07T06:39:51.640" v="46" actId="790"/>
            <ac:spMkLst>
              <pc:docMk/>
              <pc:sldMasterMk cId="0" sldId="2147483648"/>
              <pc:sldLayoutMk cId="0" sldId="2147483650"/>
              <ac:spMk id="3" creationId="{00000000-0000-0000-0000-000000000000}"/>
            </ac:spMkLst>
          </pc:spChg>
          <pc:spChg chg="mod">
            <ac:chgData name="Fake Test User" userId="SID-0" providerId="Test" clId="FakeClientId" dt="2021-09-07T06:39:51.640" v="46" actId="790"/>
            <ac:spMkLst>
              <pc:docMk/>
              <pc:sldMasterMk cId="0" sldId="2147483648"/>
              <pc:sldLayoutMk cId="0" sldId="2147483650"/>
              <ac:spMk id="4" creationId="{00000000-0000-0000-0000-000000000000}"/>
            </ac:spMkLst>
          </pc:spChg>
          <pc:spChg chg="mod">
            <ac:chgData name="Fake Test User" userId="SID-0" providerId="Test" clId="FakeClientId" dt="2021-09-07T06:39:51.640" v="46" actId="790"/>
            <ac:spMkLst>
              <pc:docMk/>
              <pc:sldMasterMk cId="0" sldId="2147483648"/>
              <pc:sldLayoutMk cId="0" sldId="2147483650"/>
              <ac:spMk id="5" creationId="{00000000-0000-0000-0000-000000000000}"/>
            </ac:spMkLst>
          </pc:spChg>
          <pc:spChg chg="mod">
            <ac:chgData name="Fake Test User" userId="SID-0" providerId="Test" clId="FakeClientId" dt="2021-09-07T06:39:51.640" v="46" actId="790"/>
            <ac:spMkLst>
              <pc:docMk/>
              <pc:sldMasterMk cId="0" sldId="2147483648"/>
              <pc:sldLayoutMk cId="0" sldId="2147483650"/>
              <ac:spMk id="6" creationId="{00000000-0000-0000-0000-000000000000}"/>
            </ac:spMkLst>
          </pc:spChg>
        </pc:sldLayoutChg>
        <pc:sldLayoutChg chg="modSp mod">
          <pc:chgData name="Fake Test User" userId="SID-0" providerId="Test" clId="FakeClientId" dt="2021-09-07T06:39:56.453" v="47" actId="790"/>
          <pc:sldLayoutMkLst>
            <pc:docMk/>
            <pc:sldMasterMk cId="0" sldId="2147483648"/>
            <pc:sldLayoutMk cId="0" sldId="2147483651"/>
          </pc:sldLayoutMkLst>
          <pc:spChg chg="mod">
            <ac:chgData name="Fake Test User" userId="SID-0" providerId="Test" clId="FakeClientId" dt="2021-09-07T06:39:56.453" v="47" actId="790"/>
            <ac:spMkLst>
              <pc:docMk/>
              <pc:sldMasterMk cId="0" sldId="2147483648"/>
              <pc:sldLayoutMk cId="0" sldId="2147483651"/>
              <ac:spMk id="2" creationId="{00000000-0000-0000-0000-000000000000}"/>
            </ac:spMkLst>
          </pc:spChg>
          <pc:spChg chg="mod">
            <ac:chgData name="Fake Test User" userId="SID-0" providerId="Test" clId="FakeClientId" dt="2021-09-07T06:39:56.453" v="47" actId="790"/>
            <ac:spMkLst>
              <pc:docMk/>
              <pc:sldMasterMk cId="0" sldId="2147483648"/>
              <pc:sldLayoutMk cId="0" sldId="2147483651"/>
              <ac:spMk id="3" creationId="{00000000-0000-0000-0000-000000000000}"/>
            </ac:spMkLst>
          </pc:spChg>
          <pc:spChg chg="mod">
            <ac:chgData name="Fake Test User" userId="SID-0" providerId="Test" clId="FakeClientId" dt="2021-09-07T06:39:56.453" v="47" actId="790"/>
            <ac:spMkLst>
              <pc:docMk/>
              <pc:sldMasterMk cId="0" sldId="2147483648"/>
              <pc:sldLayoutMk cId="0" sldId="2147483651"/>
              <ac:spMk id="4" creationId="{00000000-0000-0000-0000-000000000000}"/>
            </ac:spMkLst>
          </pc:spChg>
          <pc:spChg chg="mod">
            <ac:chgData name="Fake Test User" userId="SID-0" providerId="Test" clId="FakeClientId" dt="2021-09-07T06:39:56.453" v="47" actId="790"/>
            <ac:spMkLst>
              <pc:docMk/>
              <pc:sldMasterMk cId="0" sldId="2147483648"/>
              <pc:sldLayoutMk cId="0" sldId="2147483651"/>
              <ac:spMk id="5" creationId="{00000000-0000-0000-0000-000000000000}"/>
            </ac:spMkLst>
          </pc:spChg>
          <pc:spChg chg="mod">
            <ac:chgData name="Fake Test User" userId="SID-0" providerId="Test" clId="FakeClientId" dt="2021-09-07T06:39:56.453" v="47" actId="790"/>
            <ac:spMkLst>
              <pc:docMk/>
              <pc:sldMasterMk cId="0" sldId="2147483648"/>
              <pc:sldLayoutMk cId="0" sldId="2147483651"/>
              <ac:spMk id="6" creationId="{00000000-0000-0000-0000-000000000000}"/>
            </ac:spMkLst>
          </pc:spChg>
        </pc:sldLayoutChg>
        <pc:sldLayoutChg chg="modSp mod">
          <pc:chgData name="Fake Test User" userId="SID-0" providerId="Test" clId="FakeClientId" dt="2021-09-07T06:40:05.718" v="48" actId="790"/>
          <pc:sldLayoutMkLst>
            <pc:docMk/>
            <pc:sldMasterMk cId="0" sldId="2147483648"/>
            <pc:sldLayoutMk cId="0" sldId="2147483652"/>
          </pc:sldLayoutMkLst>
          <pc:spChg chg="mod">
            <ac:chgData name="Fake Test User" userId="SID-0" providerId="Test" clId="FakeClientId" dt="2021-09-07T06:40:05.718" v="48" actId="790"/>
            <ac:spMkLst>
              <pc:docMk/>
              <pc:sldMasterMk cId="0" sldId="2147483648"/>
              <pc:sldLayoutMk cId="0" sldId="2147483652"/>
              <ac:spMk id="2" creationId="{00000000-0000-0000-0000-000000000000}"/>
            </ac:spMkLst>
          </pc:spChg>
          <pc:spChg chg="mod">
            <ac:chgData name="Fake Test User" userId="SID-0" providerId="Test" clId="FakeClientId" dt="2021-09-07T06:40:05.718" v="48" actId="790"/>
            <ac:spMkLst>
              <pc:docMk/>
              <pc:sldMasterMk cId="0" sldId="2147483648"/>
              <pc:sldLayoutMk cId="0" sldId="2147483652"/>
              <ac:spMk id="3" creationId="{00000000-0000-0000-0000-000000000000}"/>
            </ac:spMkLst>
          </pc:spChg>
          <pc:spChg chg="mod">
            <ac:chgData name="Fake Test User" userId="SID-0" providerId="Test" clId="FakeClientId" dt="2021-09-07T06:40:05.718" v="48" actId="790"/>
            <ac:spMkLst>
              <pc:docMk/>
              <pc:sldMasterMk cId="0" sldId="2147483648"/>
              <pc:sldLayoutMk cId="0" sldId="2147483652"/>
              <ac:spMk id="4" creationId="{00000000-0000-0000-0000-000000000000}"/>
            </ac:spMkLst>
          </pc:spChg>
          <pc:spChg chg="mod">
            <ac:chgData name="Fake Test User" userId="SID-0" providerId="Test" clId="FakeClientId" dt="2021-09-07T06:40:05.718" v="48" actId="790"/>
            <ac:spMkLst>
              <pc:docMk/>
              <pc:sldMasterMk cId="0" sldId="2147483648"/>
              <pc:sldLayoutMk cId="0" sldId="2147483652"/>
              <ac:spMk id="5" creationId="{00000000-0000-0000-0000-000000000000}"/>
            </ac:spMkLst>
          </pc:spChg>
          <pc:spChg chg="mod">
            <ac:chgData name="Fake Test User" userId="SID-0" providerId="Test" clId="FakeClientId" dt="2021-09-07T06:40:05.718" v="48" actId="790"/>
            <ac:spMkLst>
              <pc:docMk/>
              <pc:sldMasterMk cId="0" sldId="2147483648"/>
              <pc:sldLayoutMk cId="0" sldId="2147483652"/>
              <ac:spMk id="6" creationId="{00000000-0000-0000-0000-000000000000}"/>
            </ac:spMkLst>
          </pc:spChg>
          <pc:spChg chg="mod">
            <ac:chgData name="Fake Test User" userId="SID-0" providerId="Test" clId="FakeClientId" dt="2021-09-07T06:40:05.718" v="48" actId="790"/>
            <ac:spMkLst>
              <pc:docMk/>
              <pc:sldMasterMk cId="0" sldId="2147483648"/>
              <pc:sldLayoutMk cId="0" sldId="2147483652"/>
              <ac:spMk id="7" creationId="{00000000-0000-0000-0000-000000000000}"/>
            </ac:spMkLst>
          </pc:spChg>
        </pc:sldLayoutChg>
        <pc:sldLayoutChg chg="modSp mod">
          <pc:chgData name="Fake Test User" userId="SID-0" providerId="Test" clId="FakeClientId" dt="2021-09-07T06:40:10.906" v="49" actId="790"/>
          <pc:sldLayoutMkLst>
            <pc:docMk/>
            <pc:sldMasterMk cId="0" sldId="2147483648"/>
            <pc:sldLayoutMk cId="0" sldId="2147483653"/>
          </pc:sldLayoutMkLst>
          <pc:spChg chg="mod">
            <ac:chgData name="Fake Test User" userId="SID-0" providerId="Test" clId="FakeClientId" dt="2021-09-07T06:40:10.906" v="49" actId="790"/>
            <ac:spMkLst>
              <pc:docMk/>
              <pc:sldMasterMk cId="0" sldId="2147483648"/>
              <pc:sldLayoutMk cId="0" sldId="2147483653"/>
              <ac:spMk id="2"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3"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4"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5"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6"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7"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8" creationId="{00000000-0000-0000-0000-000000000000}"/>
            </ac:spMkLst>
          </pc:spChg>
          <pc:spChg chg="mod">
            <ac:chgData name="Fake Test User" userId="SID-0" providerId="Test" clId="FakeClientId" dt="2021-09-07T06:40:10.906" v="49" actId="790"/>
            <ac:spMkLst>
              <pc:docMk/>
              <pc:sldMasterMk cId="0" sldId="2147483648"/>
              <pc:sldLayoutMk cId="0" sldId="2147483653"/>
              <ac:spMk id="9" creationId="{00000000-0000-0000-0000-000000000000}"/>
            </ac:spMkLst>
          </pc:spChg>
        </pc:sldLayoutChg>
        <pc:sldLayoutChg chg="modSp mod">
          <pc:chgData name="Fake Test User" userId="SID-0" providerId="Test" clId="FakeClientId" dt="2021-09-07T06:40:20.109" v="50" actId="790"/>
          <pc:sldLayoutMkLst>
            <pc:docMk/>
            <pc:sldMasterMk cId="0" sldId="2147483648"/>
            <pc:sldLayoutMk cId="0" sldId="2147483654"/>
          </pc:sldLayoutMkLst>
          <pc:spChg chg="mod">
            <ac:chgData name="Fake Test User" userId="SID-0" providerId="Test" clId="FakeClientId" dt="2021-09-07T06:40:20.109" v="50" actId="790"/>
            <ac:spMkLst>
              <pc:docMk/>
              <pc:sldMasterMk cId="0" sldId="2147483648"/>
              <pc:sldLayoutMk cId="0" sldId="2147483654"/>
              <ac:spMk id="2" creationId="{00000000-0000-0000-0000-000000000000}"/>
            </ac:spMkLst>
          </pc:spChg>
          <pc:spChg chg="mod">
            <ac:chgData name="Fake Test User" userId="SID-0" providerId="Test" clId="FakeClientId" dt="2021-09-07T06:40:20.109" v="50" actId="790"/>
            <ac:spMkLst>
              <pc:docMk/>
              <pc:sldMasterMk cId="0" sldId="2147483648"/>
              <pc:sldLayoutMk cId="0" sldId="2147483654"/>
              <ac:spMk id="3" creationId="{00000000-0000-0000-0000-000000000000}"/>
            </ac:spMkLst>
          </pc:spChg>
          <pc:spChg chg="mod">
            <ac:chgData name="Fake Test User" userId="SID-0" providerId="Test" clId="FakeClientId" dt="2021-09-07T06:40:20.109" v="50" actId="790"/>
            <ac:spMkLst>
              <pc:docMk/>
              <pc:sldMasterMk cId="0" sldId="2147483648"/>
              <pc:sldLayoutMk cId="0" sldId="2147483654"/>
              <ac:spMk id="4" creationId="{00000000-0000-0000-0000-000000000000}"/>
            </ac:spMkLst>
          </pc:spChg>
          <pc:spChg chg="mod">
            <ac:chgData name="Fake Test User" userId="SID-0" providerId="Test" clId="FakeClientId" dt="2021-09-07T06:40:20.109" v="50" actId="790"/>
            <ac:spMkLst>
              <pc:docMk/>
              <pc:sldMasterMk cId="0" sldId="2147483648"/>
              <pc:sldLayoutMk cId="0" sldId="2147483654"/>
              <ac:spMk id="5" creationId="{00000000-0000-0000-0000-000000000000}"/>
            </ac:spMkLst>
          </pc:spChg>
        </pc:sldLayoutChg>
        <pc:sldLayoutChg chg="modSp mod">
          <pc:chgData name="Fake Test User" userId="SID-0" providerId="Test" clId="FakeClientId" dt="2021-09-07T06:40:27.812" v="52" actId="790"/>
          <pc:sldLayoutMkLst>
            <pc:docMk/>
            <pc:sldMasterMk cId="0" sldId="2147483648"/>
            <pc:sldLayoutMk cId="0" sldId="2147483655"/>
          </pc:sldLayoutMkLst>
          <pc:spChg chg="mod">
            <ac:chgData name="Fake Test User" userId="SID-0" providerId="Test" clId="FakeClientId" dt="2021-09-07T06:40:27.812" v="52" actId="790"/>
            <ac:spMkLst>
              <pc:docMk/>
              <pc:sldMasterMk cId="0" sldId="2147483648"/>
              <pc:sldLayoutMk cId="0" sldId="2147483655"/>
              <ac:spMk id="2" creationId="{00000000-0000-0000-0000-000000000000}"/>
            </ac:spMkLst>
          </pc:spChg>
          <pc:spChg chg="mod">
            <ac:chgData name="Fake Test User" userId="SID-0" providerId="Test" clId="FakeClientId" dt="2021-09-07T06:40:27.812" v="52" actId="790"/>
            <ac:spMkLst>
              <pc:docMk/>
              <pc:sldMasterMk cId="0" sldId="2147483648"/>
              <pc:sldLayoutMk cId="0" sldId="2147483655"/>
              <ac:spMk id="3" creationId="{00000000-0000-0000-0000-000000000000}"/>
            </ac:spMkLst>
          </pc:spChg>
          <pc:spChg chg="mod">
            <ac:chgData name="Fake Test User" userId="SID-0" providerId="Test" clId="FakeClientId" dt="2021-09-07T06:40:27.812" v="52" actId="790"/>
            <ac:spMkLst>
              <pc:docMk/>
              <pc:sldMasterMk cId="0" sldId="2147483648"/>
              <pc:sldLayoutMk cId="0" sldId="2147483655"/>
              <ac:spMk id="4" creationId="{00000000-0000-0000-0000-000000000000}"/>
            </ac:spMkLst>
          </pc:spChg>
        </pc:sldLayoutChg>
        <pc:sldLayoutChg chg="modSp mod">
          <pc:chgData name="Fake Test User" userId="SID-0" providerId="Test" clId="FakeClientId" dt="2021-09-07T06:40:36.968" v="53" actId="790"/>
          <pc:sldLayoutMkLst>
            <pc:docMk/>
            <pc:sldMasterMk cId="0" sldId="2147483648"/>
            <pc:sldLayoutMk cId="0" sldId="2147483656"/>
          </pc:sldLayoutMkLst>
          <pc:spChg chg="mod">
            <ac:chgData name="Fake Test User" userId="SID-0" providerId="Test" clId="FakeClientId" dt="2021-09-07T06:40:36.968" v="53" actId="790"/>
            <ac:spMkLst>
              <pc:docMk/>
              <pc:sldMasterMk cId="0" sldId="2147483648"/>
              <pc:sldLayoutMk cId="0" sldId="2147483656"/>
              <ac:spMk id="2" creationId="{00000000-0000-0000-0000-000000000000}"/>
            </ac:spMkLst>
          </pc:spChg>
          <pc:spChg chg="mod">
            <ac:chgData name="Fake Test User" userId="SID-0" providerId="Test" clId="FakeClientId" dt="2021-09-07T06:40:36.968" v="53" actId="790"/>
            <ac:spMkLst>
              <pc:docMk/>
              <pc:sldMasterMk cId="0" sldId="2147483648"/>
              <pc:sldLayoutMk cId="0" sldId="2147483656"/>
              <ac:spMk id="3" creationId="{00000000-0000-0000-0000-000000000000}"/>
            </ac:spMkLst>
          </pc:spChg>
          <pc:spChg chg="mod">
            <ac:chgData name="Fake Test User" userId="SID-0" providerId="Test" clId="FakeClientId" dt="2021-09-07T06:40:36.968" v="53" actId="790"/>
            <ac:spMkLst>
              <pc:docMk/>
              <pc:sldMasterMk cId="0" sldId="2147483648"/>
              <pc:sldLayoutMk cId="0" sldId="2147483656"/>
              <ac:spMk id="4" creationId="{00000000-0000-0000-0000-000000000000}"/>
            </ac:spMkLst>
          </pc:spChg>
          <pc:spChg chg="mod">
            <ac:chgData name="Fake Test User" userId="SID-0" providerId="Test" clId="FakeClientId" dt="2021-09-07T06:40:36.968" v="53" actId="790"/>
            <ac:spMkLst>
              <pc:docMk/>
              <pc:sldMasterMk cId="0" sldId="2147483648"/>
              <pc:sldLayoutMk cId="0" sldId="2147483656"/>
              <ac:spMk id="5" creationId="{00000000-0000-0000-0000-000000000000}"/>
            </ac:spMkLst>
          </pc:spChg>
          <pc:spChg chg="mod">
            <ac:chgData name="Fake Test User" userId="SID-0" providerId="Test" clId="FakeClientId" dt="2021-09-07T06:40:36.968" v="53" actId="790"/>
            <ac:spMkLst>
              <pc:docMk/>
              <pc:sldMasterMk cId="0" sldId="2147483648"/>
              <pc:sldLayoutMk cId="0" sldId="2147483656"/>
              <ac:spMk id="6" creationId="{00000000-0000-0000-0000-000000000000}"/>
            </ac:spMkLst>
          </pc:spChg>
          <pc:spChg chg="mod">
            <ac:chgData name="Fake Test User" userId="SID-0" providerId="Test" clId="FakeClientId" dt="2021-09-07T06:40:36.968" v="53" actId="790"/>
            <ac:spMkLst>
              <pc:docMk/>
              <pc:sldMasterMk cId="0" sldId="2147483648"/>
              <pc:sldLayoutMk cId="0" sldId="2147483656"/>
              <ac:spMk id="7" creationId="{00000000-0000-0000-0000-000000000000}"/>
            </ac:spMkLst>
          </pc:spChg>
        </pc:sldLayoutChg>
        <pc:sldLayoutChg chg="modSp mod">
          <pc:chgData name="Fake Test User" userId="SID-0" providerId="Test" clId="FakeClientId" dt="2021-09-07T06:40:43.046" v="54" actId="790"/>
          <pc:sldLayoutMkLst>
            <pc:docMk/>
            <pc:sldMasterMk cId="0" sldId="2147483648"/>
            <pc:sldLayoutMk cId="0" sldId="2147483657"/>
          </pc:sldLayoutMkLst>
          <pc:spChg chg="mod">
            <ac:chgData name="Fake Test User" userId="SID-0" providerId="Test" clId="FakeClientId" dt="2021-09-07T06:40:43.046" v="54" actId="790"/>
            <ac:spMkLst>
              <pc:docMk/>
              <pc:sldMasterMk cId="0" sldId="2147483648"/>
              <pc:sldLayoutMk cId="0" sldId="2147483657"/>
              <ac:spMk id="2" creationId="{00000000-0000-0000-0000-000000000000}"/>
            </ac:spMkLst>
          </pc:spChg>
          <pc:spChg chg="mod">
            <ac:chgData name="Fake Test User" userId="SID-0" providerId="Test" clId="FakeClientId" dt="2021-09-07T06:40:43.046" v="54" actId="790"/>
            <ac:spMkLst>
              <pc:docMk/>
              <pc:sldMasterMk cId="0" sldId="2147483648"/>
              <pc:sldLayoutMk cId="0" sldId="2147483657"/>
              <ac:spMk id="3" creationId="{00000000-0000-0000-0000-000000000000}"/>
            </ac:spMkLst>
          </pc:spChg>
          <pc:spChg chg="mod">
            <ac:chgData name="Fake Test User" userId="SID-0" providerId="Test" clId="FakeClientId" dt="2021-09-07T06:40:43.046" v="54" actId="790"/>
            <ac:spMkLst>
              <pc:docMk/>
              <pc:sldMasterMk cId="0" sldId="2147483648"/>
              <pc:sldLayoutMk cId="0" sldId="2147483657"/>
              <ac:spMk id="4" creationId="{00000000-0000-0000-0000-000000000000}"/>
            </ac:spMkLst>
          </pc:spChg>
          <pc:spChg chg="mod">
            <ac:chgData name="Fake Test User" userId="SID-0" providerId="Test" clId="FakeClientId" dt="2021-09-07T06:40:43.046" v="54" actId="790"/>
            <ac:spMkLst>
              <pc:docMk/>
              <pc:sldMasterMk cId="0" sldId="2147483648"/>
              <pc:sldLayoutMk cId="0" sldId="2147483657"/>
              <ac:spMk id="5" creationId="{00000000-0000-0000-0000-000000000000}"/>
            </ac:spMkLst>
          </pc:spChg>
          <pc:spChg chg="mod">
            <ac:chgData name="Fake Test User" userId="SID-0" providerId="Test" clId="FakeClientId" dt="2021-09-07T06:40:43.046" v="54" actId="790"/>
            <ac:spMkLst>
              <pc:docMk/>
              <pc:sldMasterMk cId="0" sldId="2147483648"/>
              <pc:sldLayoutMk cId="0" sldId="2147483657"/>
              <ac:spMk id="6" creationId="{00000000-0000-0000-0000-000000000000}"/>
            </ac:spMkLst>
          </pc:spChg>
          <pc:spChg chg="mod">
            <ac:chgData name="Fake Test User" userId="SID-0" providerId="Test" clId="FakeClientId" dt="2021-09-07T06:40:43.046" v="54" actId="790"/>
            <ac:spMkLst>
              <pc:docMk/>
              <pc:sldMasterMk cId="0" sldId="2147483648"/>
              <pc:sldLayoutMk cId="0" sldId="2147483657"/>
              <ac:spMk id="7" creationId="{00000000-0000-0000-0000-000000000000}"/>
            </ac:spMkLst>
          </pc:spChg>
        </pc:sldLayoutChg>
        <pc:sldLayoutChg chg="modSp mod">
          <pc:chgData name="Fake Test User" userId="SID-0" providerId="Test" clId="FakeClientId" dt="2021-09-07T06:41:36.975" v="61" actId="790"/>
          <pc:sldLayoutMkLst>
            <pc:docMk/>
            <pc:sldMasterMk cId="0" sldId="2147483648"/>
            <pc:sldLayoutMk cId="0" sldId="2147483658"/>
          </pc:sldLayoutMkLst>
          <pc:spChg chg="mod">
            <ac:chgData name="Fake Test User" userId="SID-0" providerId="Test" clId="FakeClientId" dt="2021-09-07T06:41:36.975" v="61" actId="790"/>
            <ac:spMkLst>
              <pc:docMk/>
              <pc:sldMasterMk cId="0" sldId="2147483648"/>
              <pc:sldLayoutMk cId="0" sldId="2147483658"/>
              <ac:spMk id="2" creationId="{00000000-0000-0000-0000-000000000000}"/>
            </ac:spMkLst>
          </pc:spChg>
          <pc:spChg chg="mod">
            <ac:chgData name="Fake Test User" userId="SID-0" providerId="Test" clId="FakeClientId" dt="2021-09-07T06:41:36.975" v="61" actId="790"/>
            <ac:spMkLst>
              <pc:docMk/>
              <pc:sldMasterMk cId="0" sldId="2147483648"/>
              <pc:sldLayoutMk cId="0" sldId="2147483658"/>
              <ac:spMk id="3" creationId="{00000000-0000-0000-0000-000000000000}"/>
            </ac:spMkLst>
          </pc:spChg>
          <pc:spChg chg="mod">
            <ac:chgData name="Fake Test User" userId="SID-0" providerId="Test" clId="FakeClientId" dt="2021-09-07T06:41:36.975" v="61" actId="790"/>
            <ac:spMkLst>
              <pc:docMk/>
              <pc:sldMasterMk cId="0" sldId="2147483648"/>
              <pc:sldLayoutMk cId="0" sldId="2147483658"/>
              <ac:spMk id="4" creationId="{00000000-0000-0000-0000-000000000000}"/>
            </ac:spMkLst>
          </pc:spChg>
          <pc:spChg chg="mod">
            <ac:chgData name="Fake Test User" userId="SID-0" providerId="Test" clId="FakeClientId" dt="2021-09-07T06:41:36.975" v="61" actId="790"/>
            <ac:spMkLst>
              <pc:docMk/>
              <pc:sldMasterMk cId="0" sldId="2147483648"/>
              <pc:sldLayoutMk cId="0" sldId="2147483658"/>
              <ac:spMk id="5" creationId="{00000000-0000-0000-0000-000000000000}"/>
            </ac:spMkLst>
          </pc:spChg>
          <pc:spChg chg="mod">
            <ac:chgData name="Fake Test User" userId="SID-0" providerId="Test" clId="FakeClientId" dt="2021-09-07T06:41:36.975" v="61" actId="790"/>
            <ac:spMkLst>
              <pc:docMk/>
              <pc:sldMasterMk cId="0" sldId="2147483648"/>
              <pc:sldLayoutMk cId="0" sldId="2147483658"/>
              <ac:spMk id="6" creationId="{00000000-0000-0000-0000-000000000000}"/>
            </ac:spMkLst>
          </pc:spChg>
        </pc:sldLayoutChg>
        <pc:sldLayoutChg chg="modSp mod">
          <pc:chgData name="Fake Test User" userId="SID-0" providerId="Test" clId="FakeClientId" dt="2021-09-07T06:41:45.460" v="62" actId="790"/>
          <pc:sldLayoutMkLst>
            <pc:docMk/>
            <pc:sldMasterMk cId="0" sldId="2147483648"/>
            <pc:sldLayoutMk cId="0" sldId="2147483659"/>
          </pc:sldLayoutMkLst>
          <pc:spChg chg="mod">
            <ac:chgData name="Fake Test User" userId="SID-0" providerId="Test" clId="FakeClientId" dt="2021-09-07T06:41:45.460" v="62" actId="790"/>
            <ac:spMkLst>
              <pc:docMk/>
              <pc:sldMasterMk cId="0" sldId="2147483648"/>
              <pc:sldLayoutMk cId="0" sldId="2147483659"/>
              <ac:spMk id="2" creationId="{00000000-0000-0000-0000-000000000000}"/>
            </ac:spMkLst>
          </pc:spChg>
          <pc:spChg chg="mod">
            <ac:chgData name="Fake Test User" userId="SID-0" providerId="Test" clId="FakeClientId" dt="2021-09-07T06:41:45.460" v="62" actId="790"/>
            <ac:spMkLst>
              <pc:docMk/>
              <pc:sldMasterMk cId="0" sldId="2147483648"/>
              <pc:sldLayoutMk cId="0" sldId="2147483659"/>
              <ac:spMk id="3" creationId="{00000000-0000-0000-0000-000000000000}"/>
            </ac:spMkLst>
          </pc:spChg>
          <pc:spChg chg="mod">
            <ac:chgData name="Fake Test User" userId="SID-0" providerId="Test" clId="FakeClientId" dt="2021-09-07T06:41:45.460" v="62" actId="790"/>
            <ac:spMkLst>
              <pc:docMk/>
              <pc:sldMasterMk cId="0" sldId="2147483648"/>
              <pc:sldLayoutMk cId="0" sldId="2147483659"/>
              <ac:spMk id="4" creationId="{00000000-0000-0000-0000-000000000000}"/>
            </ac:spMkLst>
          </pc:spChg>
          <pc:spChg chg="mod">
            <ac:chgData name="Fake Test User" userId="SID-0" providerId="Test" clId="FakeClientId" dt="2021-09-07T06:41:45.460" v="62" actId="790"/>
            <ac:spMkLst>
              <pc:docMk/>
              <pc:sldMasterMk cId="0" sldId="2147483648"/>
              <pc:sldLayoutMk cId="0" sldId="2147483659"/>
              <ac:spMk id="5" creationId="{00000000-0000-0000-0000-000000000000}"/>
            </ac:spMkLst>
          </pc:spChg>
          <pc:spChg chg="mod">
            <ac:chgData name="Fake Test User" userId="SID-0" providerId="Test" clId="FakeClientId" dt="2021-09-07T06:41:45.460" v="62" actId="790"/>
            <ac:spMkLst>
              <pc:docMk/>
              <pc:sldMasterMk cId="0" sldId="2147483648"/>
              <pc:sldLayoutMk cId="0" sldId="2147483659"/>
              <ac:spMk id="6" creationId="{00000000-0000-0000-0000-000000000000}"/>
            </ac:spMkLst>
          </pc:spChg>
        </pc:sldLayoutChg>
        <pc:sldLayoutChg chg="modSp mod">
          <pc:chgData name="Fake Test User" userId="SID-0" providerId="Test" clId="FakeClientId" dt="2021-09-07T06:40:51.046" v="55" actId="790"/>
          <pc:sldLayoutMkLst>
            <pc:docMk/>
            <pc:sldMasterMk cId="0" sldId="2147483648"/>
            <pc:sldLayoutMk cId="0" sldId="2147483660"/>
          </pc:sldLayoutMkLst>
          <pc:spChg chg="mod">
            <ac:chgData name="Fake Test User" userId="SID-0" providerId="Test" clId="FakeClientId" dt="2021-09-07T06:40:51.046" v="55" actId="790"/>
            <ac:spMkLst>
              <pc:docMk/>
              <pc:sldMasterMk cId="0" sldId="2147483648"/>
              <pc:sldLayoutMk cId="0" sldId="2147483660"/>
              <ac:spMk id="2" creationId="{00000000-0000-0000-0000-000000000000}"/>
            </ac:spMkLst>
          </pc:spChg>
          <pc:spChg chg="mod">
            <ac:chgData name="Fake Test User" userId="SID-0" providerId="Test" clId="FakeClientId" dt="2021-09-07T06:40:51.046" v="55" actId="790"/>
            <ac:spMkLst>
              <pc:docMk/>
              <pc:sldMasterMk cId="0" sldId="2147483648"/>
              <pc:sldLayoutMk cId="0" sldId="2147483660"/>
              <ac:spMk id="3" creationId="{00000000-0000-0000-0000-000000000000}"/>
            </ac:spMkLst>
          </pc:spChg>
          <pc:spChg chg="mod">
            <ac:chgData name="Fake Test User" userId="SID-0" providerId="Test" clId="FakeClientId" dt="2021-09-07T06:40:51.046" v="55" actId="790"/>
            <ac:spMkLst>
              <pc:docMk/>
              <pc:sldMasterMk cId="0" sldId="2147483648"/>
              <pc:sldLayoutMk cId="0" sldId="2147483660"/>
              <ac:spMk id="4" creationId="{00000000-0000-0000-0000-000000000000}"/>
            </ac:spMkLst>
          </pc:spChg>
          <pc:spChg chg="mod">
            <ac:chgData name="Fake Test User" userId="SID-0" providerId="Test" clId="FakeClientId" dt="2021-09-07T06:40:51.046" v="55" actId="790"/>
            <ac:spMkLst>
              <pc:docMk/>
              <pc:sldMasterMk cId="0" sldId="2147483648"/>
              <pc:sldLayoutMk cId="0" sldId="2147483660"/>
              <ac:spMk id="5" creationId="{00000000-0000-0000-0000-000000000000}"/>
            </ac:spMkLst>
          </pc:spChg>
          <pc:spChg chg="mod">
            <ac:chgData name="Fake Test User" userId="SID-0" providerId="Test" clId="FakeClientId" dt="2021-09-07T06:40:51.046" v="55" actId="790"/>
            <ac:spMkLst>
              <pc:docMk/>
              <pc:sldMasterMk cId="0" sldId="2147483648"/>
              <pc:sldLayoutMk cId="0" sldId="2147483660"/>
              <ac:spMk id="6" creationId="{00000000-0000-0000-0000-000000000000}"/>
            </ac:spMkLst>
          </pc:spChg>
          <pc:spChg chg="mod">
            <ac:chgData name="Fake Test User" userId="SID-0" providerId="Test" clId="FakeClientId" dt="2021-09-07T06:40:51.046" v="55" actId="790"/>
            <ac:spMkLst>
              <pc:docMk/>
              <pc:sldMasterMk cId="0" sldId="2147483648"/>
              <pc:sldLayoutMk cId="0" sldId="2147483660"/>
              <ac:spMk id="7" creationId="{00000000-0000-0000-0000-000000000000}"/>
            </ac:spMkLst>
          </pc:spChg>
        </pc:sldLayoutChg>
        <pc:sldLayoutChg chg="modSp mod">
          <pc:chgData name="Fake Test User" userId="SID-0" providerId="Test" clId="FakeClientId" dt="2021-09-07T06:41:02.765" v="56" actId="790"/>
          <pc:sldLayoutMkLst>
            <pc:docMk/>
            <pc:sldMasterMk cId="0" sldId="2147483648"/>
            <pc:sldLayoutMk cId="0" sldId="2147483661"/>
          </pc:sldLayoutMkLst>
          <pc:spChg chg="mod">
            <ac:chgData name="Fake Test User" userId="SID-0" providerId="Test" clId="FakeClientId" dt="2021-09-07T06:41:02.765" v="56" actId="790"/>
            <ac:spMkLst>
              <pc:docMk/>
              <pc:sldMasterMk cId="0" sldId="2147483648"/>
              <pc:sldLayoutMk cId="0" sldId="2147483661"/>
              <ac:spMk id="2" creationId="{00000000-0000-0000-0000-000000000000}"/>
            </ac:spMkLst>
          </pc:spChg>
          <pc:spChg chg="mod">
            <ac:chgData name="Fake Test User" userId="SID-0" providerId="Test" clId="FakeClientId" dt="2021-09-07T06:41:02.765" v="56" actId="790"/>
            <ac:spMkLst>
              <pc:docMk/>
              <pc:sldMasterMk cId="0" sldId="2147483648"/>
              <pc:sldLayoutMk cId="0" sldId="2147483661"/>
              <ac:spMk id="4" creationId="{00000000-0000-0000-0000-000000000000}"/>
            </ac:spMkLst>
          </pc:spChg>
          <pc:spChg chg="mod">
            <ac:chgData name="Fake Test User" userId="SID-0" providerId="Test" clId="FakeClientId" dt="2021-09-07T06:41:02.765" v="56" actId="790"/>
            <ac:spMkLst>
              <pc:docMk/>
              <pc:sldMasterMk cId="0" sldId="2147483648"/>
              <pc:sldLayoutMk cId="0" sldId="2147483661"/>
              <ac:spMk id="5" creationId="{00000000-0000-0000-0000-000000000000}"/>
            </ac:spMkLst>
          </pc:spChg>
          <pc:spChg chg="mod">
            <ac:chgData name="Fake Test User" userId="SID-0" providerId="Test" clId="FakeClientId" dt="2021-09-07T06:41:02.765" v="56" actId="790"/>
            <ac:spMkLst>
              <pc:docMk/>
              <pc:sldMasterMk cId="0" sldId="2147483648"/>
              <pc:sldLayoutMk cId="0" sldId="2147483661"/>
              <ac:spMk id="6" creationId="{00000000-0000-0000-0000-000000000000}"/>
            </ac:spMkLst>
          </pc:spChg>
          <pc:spChg chg="mod">
            <ac:chgData name="Fake Test User" userId="SID-0" providerId="Test" clId="FakeClientId" dt="2021-09-07T06:41:02.765" v="56" actId="790"/>
            <ac:spMkLst>
              <pc:docMk/>
              <pc:sldMasterMk cId="0" sldId="2147483648"/>
              <pc:sldLayoutMk cId="0" sldId="2147483661"/>
              <ac:spMk id="7" creationId="{00000000-0000-0000-0000-000000000000}"/>
            </ac:spMkLst>
          </pc:spChg>
        </pc:sldLayoutChg>
        <pc:sldLayoutChg chg="modSp mod">
          <pc:chgData name="Fake Test User" userId="SID-0" providerId="Test" clId="FakeClientId" dt="2021-09-07T06:41:13.109" v="58" actId="790"/>
          <pc:sldLayoutMkLst>
            <pc:docMk/>
            <pc:sldMasterMk cId="0" sldId="2147483648"/>
            <pc:sldLayoutMk cId="0" sldId="2147483663"/>
          </pc:sldLayoutMkLst>
          <pc:spChg chg="mod">
            <ac:chgData name="Fake Test User" userId="SID-0" providerId="Test" clId="FakeClientId" dt="2021-09-07T06:41:13.109" v="58" actId="790"/>
            <ac:spMkLst>
              <pc:docMk/>
              <pc:sldMasterMk cId="0" sldId="2147483648"/>
              <pc:sldLayoutMk cId="0" sldId="2147483663"/>
              <ac:spMk id="2" creationId="{00000000-0000-0000-0000-000000000000}"/>
            </ac:spMkLst>
          </pc:spChg>
          <pc:spChg chg="mod">
            <ac:chgData name="Fake Test User" userId="SID-0" providerId="Test" clId="FakeClientId" dt="2021-09-07T06:41:13.109" v="58" actId="790"/>
            <ac:spMkLst>
              <pc:docMk/>
              <pc:sldMasterMk cId="0" sldId="2147483648"/>
              <pc:sldLayoutMk cId="0" sldId="2147483663"/>
              <ac:spMk id="4" creationId="{00000000-0000-0000-0000-000000000000}"/>
            </ac:spMkLst>
          </pc:spChg>
          <pc:spChg chg="mod">
            <ac:chgData name="Fake Test User" userId="SID-0" providerId="Test" clId="FakeClientId" dt="2021-09-07T06:41:13.109" v="58" actId="790"/>
            <ac:spMkLst>
              <pc:docMk/>
              <pc:sldMasterMk cId="0" sldId="2147483648"/>
              <pc:sldLayoutMk cId="0" sldId="2147483663"/>
              <ac:spMk id="5" creationId="{00000000-0000-0000-0000-000000000000}"/>
            </ac:spMkLst>
          </pc:spChg>
          <pc:spChg chg="mod">
            <ac:chgData name="Fake Test User" userId="SID-0" providerId="Test" clId="FakeClientId" dt="2021-09-07T06:41:13.109" v="58" actId="790"/>
            <ac:spMkLst>
              <pc:docMk/>
              <pc:sldMasterMk cId="0" sldId="2147483648"/>
              <pc:sldLayoutMk cId="0" sldId="2147483663"/>
              <ac:spMk id="6" creationId="{00000000-0000-0000-0000-000000000000}"/>
            </ac:spMkLst>
          </pc:spChg>
          <pc:spChg chg="mod">
            <ac:chgData name="Fake Test User" userId="SID-0" providerId="Test" clId="FakeClientId" dt="2021-09-07T06:41:13.109" v="58" actId="790"/>
            <ac:spMkLst>
              <pc:docMk/>
              <pc:sldMasterMk cId="0" sldId="2147483648"/>
              <pc:sldLayoutMk cId="0" sldId="2147483663"/>
              <ac:spMk id="7" creationId="{00000000-0000-0000-0000-000000000000}"/>
            </ac:spMkLst>
          </pc:spChg>
        </pc:sldLayoutChg>
        <pc:sldLayoutChg chg="modSp mod">
          <pc:chgData name="Fake Test User" userId="SID-0" providerId="Test" clId="FakeClientId" dt="2021-09-07T06:41:08.421" v="57" actId="790"/>
          <pc:sldLayoutMkLst>
            <pc:docMk/>
            <pc:sldMasterMk cId="0" sldId="2147483648"/>
            <pc:sldLayoutMk cId="0" sldId="2147483666"/>
          </pc:sldLayoutMkLst>
          <pc:spChg chg="mod">
            <ac:chgData name="Fake Test User" userId="SID-0" providerId="Test" clId="FakeClientId" dt="2021-09-07T06:41:08.421" v="57" actId="790"/>
            <ac:spMkLst>
              <pc:docMk/>
              <pc:sldMasterMk cId="0" sldId="2147483648"/>
              <pc:sldLayoutMk cId="0" sldId="2147483666"/>
              <ac:spMk id="2"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4"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5"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6"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7"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12"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16" creationId="{00000000-0000-0000-0000-000000000000}"/>
            </ac:spMkLst>
          </pc:spChg>
          <pc:spChg chg="mod">
            <ac:chgData name="Fake Test User" userId="SID-0" providerId="Test" clId="FakeClientId" dt="2021-09-07T06:41:08.421" v="57" actId="790"/>
            <ac:spMkLst>
              <pc:docMk/>
              <pc:sldMasterMk cId="0" sldId="2147483648"/>
              <pc:sldLayoutMk cId="0" sldId="2147483666"/>
              <ac:spMk id="17" creationId="{00000000-0000-0000-0000-000000000000}"/>
            </ac:spMkLst>
          </pc:spChg>
        </pc:sldLayoutChg>
        <pc:sldLayoutChg chg="modSp mod">
          <pc:chgData name="Fake Test User" userId="SID-0" providerId="Test" clId="FakeClientId" dt="2021-09-07T06:41:19.155" v="59" actId="790"/>
          <pc:sldLayoutMkLst>
            <pc:docMk/>
            <pc:sldMasterMk cId="0" sldId="2147483648"/>
            <pc:sldLayoutMk cId="0" sldId="2147483667"/>
          </pc:sldLayoutMkLst>
          <pc:spChg chg="mod">
            <ac:chgData name="Fake Test User" userId="SID-0" providerId="Test" clId="FakeClientId" dt="2021-09-07T06:41:19.155" v="59" actId="790"/>
            <ac:spMkLst>
              <pc:docMk/>
              <pc:sldMasterMk cId="0" sldId="2147483648"/>
              <pc:sldLayoutMk cId="0" sldId="2147483667"/>
              <ac:spMk id="3"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4"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5"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7"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8"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9"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10"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11"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12" creationId="{00000000-0000-0000-0000-000000000000}"/>
            </ac:spMkLst>
          </pc:spChg>
          <pc:spChg chg="mod">
            <ac:chgData name="Fake Test User" userId="SID-0" providerId="Test" clId="FakeClientId" dt="2021-09-07T06:41:19.155" v="59" actId="790"/>
            <ac:spMkLst>
              <pc:docMk/>
              <pc:sldMasterMk cId="0" sldId="2147483648"/>
              <pc:sldLayoutMk cId="0" sldId="2147483667"/>
              <ac:spMk id="15" creationId="{00000000-0000-0000-0000-000000000000}"/>
            </ac:spMkLst>
          </pc:spChg>
        </pc:sldLayoutChg>
        <pc:sldLayoutChg chg="modSp mod">
          <pc:chgData name="Fake Test User" userId="SID-0" providerId="Test" clId="FakeClientId" dt="2021-09-07T06:41:29.819" v="60" actId="790"/>
          <pc:sldLayoutMkLst>
            <pc:docMk/>
            <pc:sldMasterMk cId="0" sldId="2147483648"/>
            <pc:sldLayoutMk cId="0" sldId="2147483668"/>
          </pc:sldLayoutMkLst>
          <pc:spChg chg="mod">
            <ac:chgData name="Fake Test User" userId="SID-0" providerId="Test" clId="FakeClientId" dt="2021-09-07T06:41:29.819" v="60" actId="790"/>
            <ac:spMkLst>
              <pc:docMk/>
              <pc:sldMasterMk cId="0" sldId="2147483648"/>
              <pc:sldLayoutMk cId="0" sldId="2147483668"/>
              <ac:spMk id="3"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4"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5"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19"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0"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1"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2"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3"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4"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5"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6"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27" creationId="{00000000-0000-0000-0000-000000000000}"/>
            </ac:spMkLst>
          </pc:spChg>
          <pc:spChg chg="mod">
            <ac:chgData name="Fake Test User" userId="SID-0" providerId="Test" clId="FakeClientId" dt="2021-09-07T06:41:29.819" v="60" actId="790"/>
            <ac:spMkLst>
              <pc:docMk/>
              <pc:sldMasterMk cId="0" sldId="2147483648"/>
              <pc:sldLayoutMk cId="0" sldId="2147483668"/>
              <ac:spMk id="30" creationId="{00000000-0000-0000-0000-000000000000}"/>
            </ac:spMkLst>
          </pc:spChg>
        </pc:sldLayoutChg>
      </pc:sldMasterChg>
      <pc:sldMasterChg chg="modSp mod modSldLayout">
        <pc:chgData name="Fake Test User" userId="SID-0" providerId="Test" clId="FakeClientId" dt="2021-09-07T06:44:05.881" v="80" actId="790"/>
        <pc:sldMasterMkLst>
          <pc:docMk/>
          <pc:sldMasterMk cId="137628676" sldId="2147483669"/>
        </pc:sldMasterMkLst>
        <pc:spChg chg="mod">
          <ac:chgData name="Fake Test User" userId="SID-0" providerId="Test" clId="FakeClientId" dt="2021-09-07T06:41:57.632" v="63" actId="790"/>
          <ac:spMkLst>
            <pc:docMk/>
            <pc:sldMasterMk cId="137628676" sldId="2147483669"/>
            <ac:spMk id="2" creationId="{00000000-0000-0000-0000-000000000000}"/>
          </ac:spMkLst>
        </pc:spChg>
        <pc:spChg chg="mod">
          <ac:chgData name="Fake Test User" userId="SID-0" providerId="Test" clId="FakeClientId" dt="2021-09-07T06:41:57.632" v="63" actId="790"/>
          <ac:spMkLst>
            <pc:docMk/>
            <pc:sldMasterMk cId="137628676" sldId="2147483669"/>
            <ac:spMk id="3" creationId="{00000000-0000-0000-0000-000000000000}"/>
          </ac:spMkLst>
        </pc:spChg>
        <pc:spChg chg="mod">
          <ac:chgData name="Fake Test User" userId="SID-0" providerId="Test" clId="FakeClientId" dt="2021-09-07T06:41:57.632" v="63" actId="790"/>
          <ac:spMkLst>
            <pc:docMk/>
            <pc:sldMasterMk cId="137628676" sldId="2147483669"/>
            <ac:spMk id="4" creationId="{00000000-0000-0000-0000-000000000000}"/>
          </ac:spMkLst>
        </pc:spChg>
        <pc:spChg chg="mod">
          <ac:chgData name="Fake Test User" userId="SID-0" providerId="Test" clId="FakeClientId" dt="2021-09-07T06:41:57.632" v="63" actId="790"/>
          <ac:spMkLst>
            <pc:docMk/>
            <pc:sldMasterMk cId="137628676" sldId="2147483669"/>
            <ac:spMk id="5" creationId="{00000000-0000-0000-0000-000000000000}"/>
          </ac:spMkLst>
        </pc:spChg>
        <pc:spChg chg="mod">
          <ac:chgData name="Fake Test User" userId="SID-0" providerId="Test" clId="FakeClientId" dt="2021-09-07T06:41:57.632" v="63" actId="790"/>
          <ac:spMkLst>
            <pc:docMk/>
            <pc:sldMasterMk cId="137628676" sldId="2147483669"/>
            <ac:spMk id="6" creationId="{00000000-0000-0000-0000-000000000000}"/>
          </ac:spMkLst>
        </pc:spChg>
        <pc:sldLayoutChg chg="modSp mod">
          <pc:chgData name="Fake Test User" userId="SID-0" providerId="Test" clId="FakeClientId" dt="2021-09-07T06:42:04.678" v="64" actId="790"/>
          <pc:sldLayoutMkLst>
            <pc:docMk/>
            <pc:sldMasterMk cId="137628676" sldId="2147483669"/>
            <pc:sldLayoutMk cId="3337840982" sldId="2147483670"/>
          </pc:sldLayoutMkLst>
          <pc:spChg chg="mod">
            <ac:chgData name="Fake Test User" userId="SID-0" providerId="Test" clId="FakeClientId" dt="2021-09-07T06:42:04.678" v="64" actId="790"/>
            <ac:spMkLst>
              <pc:docMk/>
              <pc:sldMasterMk cId="137628676" sldId="2147483669"/>
              <pc:sldLayoutMk cId="3337840982" sldId="2147483670"/>
              <ac:spMk id="2" creationId="{00000000-0000-0000-0000-000000000000}"/>
            </ac:spMkLst>
          </pc:spChg>
          <pc:spChg chg="mod">
            <ac:chgData name="Fake Test User" userId="SID-0" providerId="Test" clId="FakeClientId" dt="2021-09-07T06:42:04.678" v="64" actId="790"/>
            <ac:spMkLst>
              <pc:docMk/>
              <pc:sldMasterMk cId="137628676" sldId="2147483669"/>
              <pc:sldLayoutMk cId="3337840982" sldId="2147483670"/>
              <ac:spMk id="3" creationId="{00000000-0000-0000-0000-000000000000}"/>
            </ac:spMkLst>
          </pc:spChg>
          <pc:spChg chg="mod">
            <ac:chgData name="Fake Test User" userId="SID-0" providerId="Test" clId="FakeClientId" dt="2021-09-07T06:42:04.678" v="64" actId="790"/>
            <ac:spMkLst>
              <pc:docMk/>
              <pc:sldMasterMk cId="137628676" sldId="2147483669"/>
              <pc:sldLayoutMk cId="3337840982" sldId="2147483670"/>
              <ac:spMk id="4" creationId="{00000000-0000-0000-0000-000000000000}"/>
            </ac:spMkLst>
          </pc:spChg>
          <pc:spChg chg="mod">
            <ac:chgData name="Fake Test User" userId="SID-0" providerId="Test" clId="FakeClientId" dt="2021-09-07T06:42:04.678" v="64" actId="790"/>
            <ac:spMkLst>
              <pc:docMk/>
              <pc:sldMasterMk cId="137628676" sldId="2147483669"/>
              <pc:sldLayoutMk cId="3337840982" sldId="2147483670"/>
              <ac:spMk id="5" creationId="{00000000-0000-0000-0000-000000000000}"/>
            </ac:spMkLst>
          </pc:spChg>
          <pc:spChg chg="mod">
            <ac:chgData name="Fake Test User" userId="SID-0" providerId="Test" clId="FakeClientId" dt="2021-09-07T06:42:04.678" v="64" actId="790"/>
            <ac:spMkLst>
              <pc:docMk/>
              <pc:sldMasterMk cId="137628676" sldId="2147483669"/>
              <pc:sldLayoutMk cId="3337840982" sldId="2147483670"/>
              <ac:spMk id="6" creationId="{00000000-0000-0000-0000-000000000000}"/>
            </ac:spMkLst>
          </pc:spChg>
        </pc:sldLayoutChg>
        <pc:sldLayoutChg chg="modSp mod">
          <pc:chgData name="Fake Test User" userId="SID-0" providerId="Test" clId="FakeClientId" dt="2021-09-07T06:42:09.819" v="65" actId="790"/>
          <pc:sldLayoutMkLst>
            <pc:docMk/>
            <pc:sldMasterMk cId="137628676" sldId="2147483669"/>
            <pc:sldLayoutMk cId="2147399127" sldId="2147483671"/>
          </pc:sldLayoutMkLst>
          <pc:spChg chg="mod">
            <ac:chgData name="Fake Test User" userId="SID-0" providerId="Test" clId="FakeClientId" dt="2021-09-07T06:42:09.819" v="65" actId="790"/>
            <ac:spMkLst>
              <pc:docMk/>
              <pc:sldMasterMk cId="137628676" sldId="2147483669"/>
              <pc:sldLayoutMk cId="2147399127" sldId="2147483671"/>
              <ac:spMk id="2" creationId="{00000000-0000-0000-0000-000000000000}"/>
            </ac:spMkLst>
          </pc:spChg>
          <pc:spChg chg="mod">
            <ac:chgData name="Fake Test User" userId="SID-0" providerId="Test" clId="FakeClientId" dt="2021-09-07T06:42:09.819" v="65" actId="790"/>
            <ac:spMkLst>
              <pc:docMk/>
              <pc:sldMasterMk cId="137628676" sldId="2147483669"/>
              <pc:sldLayoutMk cId="2147399127" sldId="2147483671"/>
              <ac:spMk id="3" creationId="{00000000-0000-0000-0000-000000000000}"/>
            </ac:spMkLst>
          </pc:spChg>
          <pc:spChg chg="mod">
            <ac:chgData name="Fake Test User" userId="SID-0" providerId="Test" clId="FakeClientId" dt="2021-09-07T06:42:09.819" v="65" actId="790"/>
            <ac:spMkLst>
              <pc:docMk/>
              <pc:sldMasterMk cId="137628676" sldId="2147483669"/>
              <pc:sldLayoutMk cId="2147399127" sldId="2147483671"/>
              <ac:spMk id="4" creationId="{00000000-0000-0000-0000-000000000000}"/>
            </ac:spMkLst>
          </pc:spChg>
          <pc:spChg chg="mod">
            <ac:chgData name="Fake Test User" userId="SID-0" providerId="Test" clId="FakeClientId" dt="2021-09-07T06:42:09.819" v="65" actId="790"/>
            <ac:spMkLst>
              <pc:docMk/>
              <pc:sldMasterMk cId="137628676" sldId="2147483669"/>
              <pc:sldLayoutMk cId="2147399127" sldId="2147483671"/>
              <ac:spMk id="5" creationId="{00000000-0000-0000-0000-000000000000}"/>
            </ac:spMkLst>
          </pc:spChg>
          <pc:spChg chg="mod">
            <ac:chgData name="Fake Test User" userId="SID-0" providerId="Test" clId="FakeClientId" dt="2021-09-07T06:42:09.819" v="65" actId="790"/>
            <ac:spMkLst>
              <pc:docMk/>
              <pc:sldMasterMk cId="137628676" sldId="2147483669"/>
              <pc:sldLayoutMk cId="2147399127" sldId="2147483671"/>
              <ac:spMk id="6" creationId="{00000000-0000-0000-0000-000000000000}"/>
            </ac:spMkLst>
          </pc:spChg>
        </pc:sldLayoutChg>
        <pc:sldLayoutChg chg="modSp mod">
          <pc:chgData name="Fake Test User" userId="SID-0" providerId="Test" clId="FakeClientId" dt="2021-09-07T06:42:20.585" v="66" actId="790"/>
          <pc:sldLayoutMkLst>
            <pc:docMk/>
            <pc:sldMasterMk cId="137628676" sldId="2147483669"/>
            <pc:sldLayoutMk cId="3553910038" sldId="2147483672"/>
          </pc:sldLayoutMkLst>
          <pc:spChg chg="mod">
            <ac:chgData name="Fake Test User" userId="SID-0" providerId="Test" clId="FakeClientId" dt="2021-09-07T06:42:20.585" v="66" actId="790"/>
            <ac:spMkLst>
              <pc:docMk/>
              <pc:sldMasterMk cId="137628676" sldId="2147483669"/>
              <pc:sldLayoutMk cId="3553910038" sldId="2147483672"/>
              <ac:spMk id="2" creationId="{00000000-0000-0000-0000-000000000000}"/>
            </ac:spMkLst>
          </pc:spChg>
          <pc:spChg chg="mod">
            <ac:chgData name="Fake Test User" userId="SID-0" providerId="Test" clId="FakeClientId" dt="2021-09-07T06:42:20.585" v="66" actId="790"/>
            <ac:spMkLst>
              <pc:docMk/>
              <pc:sldMasterMk cId="137628676" sldId="2147483669"/>
              <pc:sldLayoutMk cId="3553910038" sldId="2147483672"/>
              <ac:spMk id="3" creationId="{00000000-0000-0000-0000-000000000000}"/>
            </ac:spMkLst>
          </pc:spChg>
          <pc:spChg chg="mod">
            <ac:chgData name="Fake Test User" userId="SID-0" providerId="Test" clId="FakeClientId" dt="2021-09-07T06:42:20.585" v="66" actId="790"/>
            <ac:spMkLst>
              <pc:docMk/>
              <pc:sldMasterMk cId="137628676" sldId="2147483669"/>
              <pc:sldLayoutMk cId="3553910038" sldId="2147483672"/>
              <ac:spMk id="4" creationId="{00000000-0000-0000-0000-000000000000}"/>
            </ac:spMkLst>
          </pc:spChg>
          <pc:spChg chg="mod">
            <ac:chgData name="Fake Test User" userId="SID-0" providerId="Test" clId="FakeClientId" dt="2021-09-07T06:42:20.585" v="66" actId="790"/>
            <ac:spMkLst>
              <pc:docMk/>
              <pc:sldMasterMk cId="137628676" sldId="2147483669"/>
              <pc:sldLayoutMk cId="3553910038" sldId="2147483672"/>
              <ac:spMk id="5" creationId="{00000000-0000-0000-0000-000000000000}"/>
            </ac:spMkLst>
          </pc:spChg>
          <pc:spChg chg="mod">
            <ac:chgData name="Fake Test User" userId="SID-0" providerId="Test" clId="FakeClientId" dt="2021-09-07T06:42:20.585" v="66" actId="790"/>
            <ac:spMkLst>
              <pc:docMk/>
              <pc:sldMasterMk cId="137628676" sldId="2147483669"/>
              <pc:sldLayoutMk cId="3553910038" sldId="2147483672"/>
              <ac:spMk id="6" creationId="{00000000-0000-0000-0000-000000000000}"/>
            </ac:spMkLst>
          </pc:spChg>
        </pc:sldLayoutChg>
        <pc:sldLayoutChg chg="modSp mod">
          <pc:chgData name="Fake Test User" userId="SID-0" providerId="Test" clId="FakeClientId" dt="2021-09-07T06:42:30.975" v="67" actId="790"/>
          <pc:sldLayoutMkLst>
            <pc:docMk/>
            <pc:sldMasterMk cId="137628676" sldId="2147483669"/>
            <pc:sldLayoutMk cId="355227764" sldId="2147483673"/>
          </pc:sldLayoutMkLst>
          <pc:spChg chg="mod">
            <ac:chgData name="Fake Test User" userId="SID-0" providerId="Test" clId="FakeClientId" dt="2021-09-07T06:42:30.975" v="67" actId="790"/>
            <ac:spMkLst>
              <pc:docMk/>
              <pc:sldMasterMk cId="137628676" sldId="2147483669"/>
              <pc:sldLayoutMk cId="355227764" sldId="2147483673"/>
              <ac:spMk id="2" creationId="{00000000-0000-0000-0000-000000000000}"/>
            </ac:spMkLst>
          </pc:spChg>
          <pc:spChg chg="mod">
            <ac:chgData name="Fake Test User" userId="SID-0" providerId="Test" clId="FakeClientId" dt="2021-09-07T06:42:30.975" v="67" actId="790"/>
            <ac:spMkLst>
              <pc:docMk/>
              <pc:sldMasterMk cId="137628676" sldId="2147483669"/>
              <pc:sldLayoutMk cId="355227764" sldId="2147483673"/>
              <ac:spMk id="3" creationId="{00000000-0000-0000-0000-000000000000}"/>
            </ac:spMkLst>
          </pc:spChg>
          <pc:spChg chg="mod">
            <ac:chgData name="Fake Test User" userId="SID-0" providerId="Test" clId="FakeClientId" dt="2021-09-07T06:42:30.975" v="67" actId="790"/>
            <ac:spMkLst>
              <pc:docMk/>
              <pc:sldMasterMk cId="137628676" sldId="2147483669"/>
              <pc:sldLayoutMk cId="355227764" sldId="2147483673"/>
              <ac:spMk id="4" creationId="{00000000-0000-0000-0000-000000000000}"/>
            </ac:spMkLst>
          </pc:spChg>
          <pc:spChg chg="mod">
            <ac:chgData name="Fake Test User" userId="SID-0" providerId="Test" clId="FakeClientId" dt="2021-09-07T06:42:30.975" v="67" actId="790"/>
            <ac:spMkLst>
              <pc:docMk/>
              <pc:sldMasterMk cId="137628676" sldId="2147483669"/>
              <pc:sldLayoutMk cId="355227764" sldId="2147483673"/>
              <ac:spMk id="5" creationId="{00000000-0000-0000-0000-000000000000}"/>
            </ac:spMkLst>
          </pc:spChg>
          <pc:spChg chg="mod">
            <ac:chgData name="Fake Test User" userId="SID-0" providerId="Test" clId="FakeClientId" dt="2021-09-07T06:42:30.975" v="67" actId="790"/>
            <ac:spMkLst>
              <pc:docMk/>
              <pc:sldMasterMk cId="137628676" sldId="2147483669"/>
              <pc:sldLayoutMk cId="355227764" sldId="2147483673"/>
              <ac:spMk id="6" creationId="{00000000-0000-0000-0000-000000000000}"/>
            </ac:spMkLst>
          </pc:spChg>
          <pc:spChg chg="mod">
            <ac:chgData name="Fake Test User" userId="SID-0" providerId="Test" clId="FakeClientId" dt="2021-09-07T06:42:30.975" v="67" actId="790"/>
            <ac:spMkLst>
              <pc:docMk/>
              <pc:sldMasterMk cId="137628676" sldId="2147483669"/>
              <pc:sldLayoutMk cId="355227764" sldId="2147483673"/>
              <ac:spMk id="7" creationId="{00000000-0000-0000-0000-000000000000}"/>
            </ac:spMkLst>
          </pc:spChg>
        </pc:sldLayoutChg>
        <pc:sldLayoutChg chg="modSp mod">
          <pc:chgData name="Fake Test User" userId="SID-0" providerId="Test" clId="FakeClientId" dt="2021-09-07T06:42:35.975" v="68" actId="790"/>
          <pc:sldLayoutMkLst>
            <pc:docMk/>
            <pc:sldMasterMk cId="137628676" sldId="2147483669"/>
            <pc:sldLayoutMk cId="1572232866" sldId="2147483674"/>
          </pc:sldLayoutMkLst>
          <pc:spChg chg="mod">
            <ac:chgData name="Fake Test User" userId="SID-0" providerId="Test" clId="FakeClientId" dt="2021-09-07T06:42:35.975" v="68" actId="790"/>
            <ac:spMkLst>
              <pc:docMk/>
              <pc:sldMasterMk cId="137628676" sldId="2147483669"/>
              <pc:sldLayoutMk cId="1572232866" sldId="2147483674"/>
              <ac:spMk id="2"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3"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4"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5"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6"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7"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8" creationId="{00000000-0000-0000-0000-000000000000}"/>
            </ac:spMkLst>
          </pc:spChg>
          <pc:spChg chg="mod">
            <ac:chgData name="Fake Test User" userId="SID-0" providerId="Test" clId="FakeClientId" dt="2021-09-07T06:42:35.975" v="68" actId="790"/>
            <ac:spMkLst>
              <pc:docMk/>
              <pc:sldMasterMk cId="137628676" sldId="2147483669"/>
              <pc:sldLayoutMk cId="1572232866" sldId="2147483674"/>
              <ac:spMk id="9" creationId="{00000000-0000-0000-0000-000000000000}"/>
            </ac:spMkLst>
          </pc:spChg>
        </pc:sldLayoutChg>
        <pc:sldLayoutChg chg="modSp mod">
          <pc:chgData name="Fake Test User" userId="SID-0" providerId="Test" clId="FakeClientId" dt="2021-09-07T06:42:44.553" v="69" actId="790"/>
          <pc:sldLayoutMkLst>
            <pc:docMk/>
            <pc:sldMasterMk cId="137628676" sldId="2147483669"/>
            <pc:sldLayoutMk cId="2461956066" sldId="2147483675"/>
          </pc:sldLayoutMkLst>
          <pc:spChg chg="mod">
            <ac:chgData name="Fake Test User" userId="SID-0" providerId="Test" clId="FakeClientId" dt="2021-09-07T06:42:44.553" v="69" actId="790"/>
            <ac:spMkLst>
              <pc:docMk/>
              <pc:sldMasterMk cId="137628676" sldId="2147483669"/>
              <pc:sldLayoutMk cId="2461956066" sldId="2147483675"/>
              <ac:spMk id="2" creationId="{00000000-0000-0000-0000-000000000000}"/>
            </ac:spMkLst>
          </pc:spChg>
          <pc:spChg chg="mod">
            <ac:chgData name="Fake Test User" userId="SID-0" providerId="Test" clId="FakeClientId" dt="2021-09-07T06:42:44.553" v="69" actId="790"/>
            <ac:spMkLst>
              <pc:docMk/>
              <pc:sldMasterMk cId="137628676" sldId="2147483669"/>
              <pc:sldLayoutMk cId="2461956066" sldId="2147483675"/>
              <ac:spMk id="3" creationId="{00000000-0000-0000-0000-000000000000}"/>
            </ac:spMkLst>
          </pc:spChg>
          <pc:spChg chg="mod">
            <ac:chgData name="Fake Test User" userId="SID-0" providerId="Test" clId="FakeClientId" dt="2021-09-07T06:42:44.553" v="69" actId="790"/>
            <ac:spMkLst>
              <pc:docMk/>
              <pc:sldMasterMk cId="137628676" sldId="2147483669"/>
              <pc:sldLayoutMk cId="2461956066" sldId="2147483675"/>
              <ac:spMk id="4" creationId="{00000000-0000-0000-0000-000000000000}"/>
            </ac:spMkLst>
          </pc:spChg>
          <pc:spChg chg="mod">
            <ac:chgData name="Fake Test User" userId="SID-0" providerId="Test" clId="FakeClientId" dt="2021-09-07T06:42:44.553" v="69" actId="790"/>
            <ac:spMkLst>
              <pc:docMk/>
              <pc:sldMasterMk cId="137628676" sldId="2147483669"/>
              <pc:sldLayoutMk cId="2461956066" sldId="2147483675"/>
              <ac:spMk id="5" creationId="{00000000-0000-0000-0000-000000000000}"/>
            </ac:spMkLst>
          </pc:spChg>
        </pc:sldLayoutChg>
        <pc:sldLayoutChg chg="modSp mod">
          <pc:chgData name="Fake Test User" userId="SID-0" providerId="Test" clId="FakeClientId" dt="2021-09-07T06:42:51.710" v="70" actId="790"/>
          <pc:sldLayoutMkLst>
            <pc:docMk/>
            <pc:sldMasterMk cId="137628676" sldId="2147483669"/>
            <pc:sldLayoutMk cId="1054314730" sldId="2147483676"/>
          </pc:sldLayoutMkLst>
          <pc:spChg chg="mod">
            <ac:chgData name="Fake Test User" userId="SID-0" providerId="Test" clId="FakeClientId" dt="2021-09-07T06:42:51.710" v="70" actId="790"/>
            <ac:spMkLst>
              <pc:docMk/>
              <pc:sldMasterMk cId="137628676" sldId="2147483669"/>
              <pc:sldLayoutMk cId="1054314730" sldId="2147483676"/>
              <ac:spMk id="2" creationId="{00000000-0000-0000-0000-000000000000}"/>
            </ac:spMkLst>
          </pc:spChg>
          <pc:spChg chg="mod">
            <ac:chgData name="Fake Test User" userId="SID-0" providerId="Test" clId="FakeClientId" dt="2021-09-07T06:42:51.710" v="70" actId="790"/>
            <ac:spMkLst>
              <pc:docMk/>
              <pc:sldMasterMk cId="137628676" sldId="2147483669"/>
              <pc:sldLayoutMk cId="1054314730" sldId="2147483676"/>
              <ac:spMk id="3" creationId="{00000000-0000-0000-0000-000000000000}"/>
            </ac:spMkLst>
          </pc:spChg>
          <pc:spChg chg="mod">
            <ac:chgData name="Fake Test User" userId="SID-0" providerId="Test" clId="FakeClientId" dt="2021-09-07T06:42:51.710" v="70" actId="790"/>
            <ac:spMkLst>
              <pc:docMk/>
              <pc:sldMasterMk cId="137628676" sldId="2147483669"/>
              <pc:sldLayoutMk cId="1054314730" sldId="2147483676"/>
              <ac:spMk id="4" creationId="{00000000-0000-0000-0000-000000000000}"/>
            </ac:spMkLst>
          </pc:spChg>
        </pc:sldLayoutChg>
        <pc:sldLayoutChg chg="modSp mod">
          <pc:chgData name="Fake Test User" userId="SID-0" providerId="Test" clId="FakeClientId" dt="2021-09-07T06:42:56.334" v="71" actId="790"/>
          <pc:sldLayoutMkLst>
            <pc:docMk/>
            <pc:sldMasterMk cId="137628676" sldId="2147483669"/>
            <pc:sldLayoutMk cId="1141840566" sldId="2147483677"/>
          </pc:sldLayoutMkLst>
          <pc:spChg chg="mod">
            <ac:chgData name="Fake Test User" userId="SID-0" providerId="Test" clId="FakeClientId" dt="2021-09-07T06:42:56.334" v="71" actId="790"/>
            <ac:spMkLst>
              <pc:docMk/>
              <pc:sldMasterMk cId="137628676" sldId="2147483669"/>
              <pc:sldLayoutMk cId="1141840566" sldId="2147483677"/>
              <ac:spMk id="2" creationId="{00000000-0000-0000-0000-000000000000}"/>
            </ac:spMkLst>
          </pc:spChg>
          <pc:spChg chg="mod">
            <ac:chgData name="Fake Test User" userId="SID-0" providerId="Test" clId="FakeClientId" dt="2021-09-07T06:42:56.334" v="71" actId="790"/>
            <ac:spMkLst>
              <pc:docMk/>
              <pc:sldMasterMk cId="137628676" sldId="2147483669"/>
              <pc:sldLayoutMk cId="1141840566" sldId="2147483677"/>
              <ac:spMk id="3" creationId="{00000000-0000-0000-0000-000000000000}"/>
            </ac:spMkLst>
          </pc:spChg>
          <pc:spChg chg="mod">
            <ac:chgData name="Fake Test User" userId="SID-0" providerId="Test" clId="FakeClientId" dt="2021-09-07T06:42:56.334" v="71" actId="790"/>
            <ac:spMkLst>
              <pc:docMk/>
              <pc:sldMasterMk cId="137628676" sldId="2147483669"/>
              <pc:sldLayoutMk cId="1141840566" sldId="2147483677"/>
              <ac:spMk id="4" creationId="{00000000-0000-0000-0000-000000000000}"/>
            </ac:spMkLst>
          </pc:spChg>
          <pc:spChg chg="mod">
            <ac:chgData name="Fake Test User" userId="SID-0" providerId="Test" clId="FakeClientId" dt="2021-09-07T06:42:56.334" v="71" actId="790"/>
            <ac:spMkLst>
              <pc:docMk/>
              <pc:sldMasterMk cId="137628676" sldId="2147483669"/>
              <pc:sldLayoutMk cId="1141840566" sldId="2147483677"/>
              <ac:spMk id="5" creationId="{00000000-0000-0000-0000-000000000000}"/>
            </ac:spMkLst>
          </pc:spChg>
          <pc:spChg chg="mod">
            <ac:chgData name="Fake Test User" userId="SID-0" providerId="Test" clId="FakeClientId" dt="2021-09-07T06:42:56.334" v="71" actId="790"/>
            <ac:spMkLst>
              <pc:docMk/>
              <pc:sldMasterMk cId="137628676" sldId="2147483669"/>
              <pc:sldLayoutMk cId="1141840566" sldId="2147483677"/>
              <ac:spMk id="6" creationId="{00000000-0000-0000-0000-000000000000}"/>
            </ac:spMkLst>
          </pc:spChg>
          <pc:spChg chg="mod">
            <ac:chgData name="Fake Test User" userId="SID-0" providerId="Test" clId="FakeClientId" dt="2021-09-07T06:42:56.334" v="71" actId="790"/>
            <ac:spMkLst>
              <pc:docMk/>
              <pc:sldMasterMk cId="137628676" sldId="2147483669"/>
              <pc:sldLayoutMk cId="1141840566" sldId="2147483677"/>
              <ac:spMk id="7" creationId="{00000000-0000-0000-0000-000000000000}"/>
            </ac:spMkLst>
          </pc:spChg>
        </pc:sldLayoutChg>
        <pc:sldLayoutChg chg="modSp mod">
          <pc:chgData name="Fake Test User" userId="SID-0" providerId="Test" clId="FakeClientId" dt="2021-09-07T06:43:01.178" v="72" actId="790"/>
          <pc:sldLayoutMkLst>
            <pc:docMk/>
            <pc:sldMasterMk cId="137628676" sldId="2147483669"/>
            <pc:sldLayoutMk cId="3295701611" sldId="2147483678"/>
          </pc:sldLayoutMkLst>
          <pc:spChg chg="mod">
            <ac:chgData name="Fake Test User" userId="SID-0" providerId="Test" clId="FakeClientId" dt="2021-09-07T06:43:01.178" v="72" actId="790"/>
            <ac:spMkLst>
              <pc:docMk/>
              <pc:sldMasterMk cId="137628676" sldId="2147483669"/>
              <pc:sldLayoutMk cId="3295701611" sldId="2147483678"/>
              <ac:spMk id="2" creationId="{00000000-0000-0000-0000-000000000000}"/>
            </ac:spMkLst>
          </pc:spChg>
          <pc:spChg chg="mod">
            <ac:chgData name="Fake Test User" userId="SID-0" providerId="Test" clId="FakeClientId" dt="2021-09-07T06:43:01.178" v="72" actId="790"/>
            <ac:spMkLst>
              <pc:docMk/>
              <pc:sldMasterMk cId="137628676" sldId="2147483669"/>
              <pc:sldLayoutMk cId="3295701611" sldId="2147483678"/>
              <ac:spMk id="3" creationId="{00000000-0000-0000-0000-000000000000}"/>
            </ac:spMkLst>
          </pc:spChg>
          <pc:spChg chg="mod">
            <ac:chgData name="Fake Test User" userId="SID-0" providerId="Test" clId="FakeClientId" dt="2021-09-07T06:43:01.178" v="72" actId="790"/>
            <ac:spMkLst>
              <pc:docMk/>
              <pc:sldMasterMk cId="137628676" sldId="2147483669"/>
              <pc:sldLayoutMk cId="3295701611" sldId="2147483678"/>
              <ac:spMk id="4" creationId="{00000000-0000-0000-0000-000000000000}"/>
            </ac:spMkLst>
          </pc:spChg>
          <pc:spChg chg="mod">
            <ac:chgData name="Fake Test User" userId="SID-0" providerId="Test" clId="FakeClientId" dt="2021-09-07T06:43:01.178" v="72" actId="790"/>
            <ac:spMkLst>
              <pc:docMk/>
              <pc:sldMasterMk cId="137628676" sldId="2147483669"/>
              <pc:sldLayoutMk cId="3295701611" sldId="2147483678"/>
              <ac:spMk id="5" creationId="{00000000-0000-0000-0000-000000000000}"/>
            </ac:spMkLst>
          </pc:spChg>
          <pc:spChg chg="mod">
            <ac:chgData name="Fake Test User" userId="SID-0" providerId="Test" clId="FakeClientId" dt="2021-09-07T06:43:01.178" v="72" actId="790"/>
            <ac:spMkLst>
              <pc:docMk/>
              <pc:sldMasterMk cId="137628676" sldId="2147483669"/>
              <pc:sldLayoutMk cId="3295701611" sldId="2147483678"/>
              <ac:spMk id="6" creationId="{00000000-0000-0000-0000-000000000000}"/>
            </ac:spMkLst>
          </pc:spChg>
          <pc:spChg chg="mod">
            <ac:chgData name="Fake Test User" userId="SID-0" providerId="Test" clId="FakeClientId" dt="2021-09-07T06:43:01.178" v="72" actId="790"/>
            <ac:spMkLst>
              <pc:docMk/>
              <pc:sldMasterMk cId="137628676" sldId="2147483669"/>
              <pc:sldLayoutMk cId="3295701611" sldId="2147483678"/>
              <ac:spMk id="7" creationId="{00000000-0000-0000-0000-000000000000}"/>
            </ac:spMkLst>
          </pc:spChg>
        </pc:sldLayoutChg>
        <pc:sldLayoutChg chg="modSp mod">
          <pc:chgData name="Fake Test User" userId="SID-0" providerId="Test" clId="FakeClientId" dt="2021-09-07T06:43:06.600" v="73" actId="790"/>
          <pc:sldLayoutMkLst>
            <pc:docMk/>
            <pc:sldMasterMk cId="137628676" sldId="2147483669"/>
            <pc:sldLayoutMk cId="4064239406" sldId="2147483679"/>
          </pc:sldLayoutMkLst>
          <pc:spChg chg="mod">
            <ac:chgData name="Fake Test User" userId="SID-0" providerId="Test" clId="FakeClientId" dt="2021-09-07T06:43:06.600" v="73" actId="790"/>
            <ac:spMkLst>
              <pc:docMk/>
              <pc:sldMasterMk cId="137628676" sldId="2147483669"/>
              <pc:sldLayoutMk cId="4064239406" sldId="2147483679"/>
              <ac:spMk id="2" creationId="{00000000-0000-0000-0000-000000000000}"/>
            </ac:spMkLst>
          </pc:spChg>
          <pc:spChg chg="mod">
            <ac:chgData name="Fake Test User" userId="SID-0" providerId="Test" clId="FakeClientId" dt="2021-09-07T06:43:06.600" v="73" actId="790"/>
            <ac:spMkLst>
              <pc:docMk/>
              <pc:sldMasterMk cId="137628676" sldId="2147483669"/>
              <pc:sldLayoutMk cId="4064239406" sldId="2147483679"/>
              <ac:spMk id="3" creationId="{00000000-0000-0000-0000-000000000000}"/>
            </ac:spMkLst>
          </pc:spChg>
          <pc:spChg chg="mod">
            <ac:chgData name="Fake Test User" userId="SID-0" providerId="Test" clId="FakeClientId" dt="2021-09-07T06:43:06.600" v="73" actId="790"/>
            <ac:spMkLst>
              <pc:docMk/>
              <pc:sldMasterMk cId="137628676" sldId="2147483669"/>
              <pc:sldLayoutMk cId="4064239406" sldId="2147483679"/>
              <ac:spMk id="4" creationId="{00000000-0000-0000-0000-000000000000}"/>
            </ac:spMkLst>
          </pc:spChg>
          <pc:spChg chg="mod">
            <ac:chgData name="Fake Test User" userId="SID-0" providerId="Test" clId="FakeClientId" dt="2021-09-07T06:43:06.600" v="73" actId="790"/>
            <ac:spMkLst>
              <pc:docMk/>
              <pc:sldMasterMk cId="137628676" sldId="2147483669"/>
              <pc:sldLayoutMk cId="4064239406" sldId="2147483679"/>
              <ac:spMk id="5" creationId="{00000000-0000-0000-0000-000000000000}"/>
            </ac:spMkLst>
          </pc:spChg>
          <pc:spChg chg="mod">
            <ac:chgData name="Fake Test User" userId="SID-0" providerId="Test" clId="FakeClientId" dt="2021-09-07T06:43:06.600" v="73" actId="790"/>
            <ac:spMkLst>
              <pc:docMk/>
              <pc:sldMasterMk cId="137628676" sldId="2147483669"/>
              <pc:sldLayoutMk cId="4064239406" sldId="2147483679"/>
              <ac:spMk id="6" creationId="{00000000-0000-0000-0000-000000000000}"/>
            </ac:spMkLst>
          </pc:spChg>
          <pc:spChg chg="mod">
            <ac:chgData name="Fake Test User" userId="SID-0" providerId="Test" clId="FakeClientId" dt="2021-09-07T06:43:06.600" v="73" actId="790"/>
            <ac:spMkLst>
              <pc:docMk/>
              <pc:sldMasterMk cId="137628676" sldId="2147483669"/>
              <pc:sldLayoutMk cId="4064239406" sldId="2147483679"/>
              <ac:spMk id="7" creationId="{00000000-0000-0000-0000-000000000000}"/>
            </ac:spMkLst>
          </pc:spChg>
        </pc:sldLayoutChg>
        <pc:sldLayoutChg chg="modSp mod">
          <pc:chgData name="Fake Test User" userId="SID-0" providerId="Test" clId="FakeClientId" dt="2021-09-07T06:43:18.288" v="74" actId="790"/>
          <pc:sldLayoutMkLst>
            <pc:docMk/>
            <pc:sldMasterMk cId="137628676" sldId="2147483669"/>
            <pc:sldLayoutMk cId="2538369498" sldId="2147483680"/>
          </pc:sldLayoutMkLst>
          <pc:spChg chg="mod">
            <ac:chgData name="Fake Test User" userId="SID-0" providerId="Test" clId="FakeClientId" dt="2021-09-07T06:43:18.288" v="74" actId="790"/>
            <ac:spMkLst>
              <pc:docMk/>
              <pc:sldMasterMk cId="137628676" sldId="2147483669"/>
              <pc:sldLayoutMk cId="2538369498" sldId="2147483680"/>
              <ac:spMk id="2" creationId="{00000000-0000-0000-0000-000000000000}"/>
            </ac:spMkLst>
          </pc:spChg>
          <pc:spChg chg="mod">
            <ac:chgData name="Fake Test User" userId="SID-0" providerId="Test" clId="FakeClientId" dt="2021-09-07T06:43:18.288" v="74" actId="790"/>
            <ac:spMkLst>
              <pc:docMk/>
              <pc:sldMasterMk cId="137628676" sldId="2147483669"/>
              <pc:sldLayoutMk cId="2538369498" sldId="2147483680"/>
              <ac:spMk id="4" creationId="{00000000-0000-0000-0000-000000000000}"/>
            </ac:spMkLst>
          </pc:spChg>
          <pc:spChg chg="mod">
            <ac:chgData name="Fake Test User" userId="SID-0" providerId="Test" clId="FakeClientId" dt="2021-09-07T06:43:18.288" v="74" actId="790"/>
            <ac:spMkLst>
              <pc:docMk/>
              <pc:sldMasterMk cId="137628676" sldId="2147483669"/>
              <pc:sldLayoutMk cId="2538369498" sldId="2147483680"/>
              <ac:spMk id="5" creationId="{00000000-0000-0000-0000-000000000000}"/>
            </ac:spMkLst>
          </pc:spChg>
          <pc:spChg chg="mod">
            <ac:chgData name="Fake Test User" userId="SID-0" providerId="Test" clId="FakeClientId" dt="2021-09-07T06:43:18.288" v="74" actId="790"/>
            <ac:spMkLst>
              <pc:docMk/>
              <pc:sldMasterMk cId="137628676" sldId="2147483669"/>
              <pc:sldLayoutMk cId="2538369498" sldId="2147483680"/>
              <ac:spMk id="6" creationId="{00000000-0000-0000-0000-000000000000}"/>
            </ac:spMkLst>
          </pc:spChg>
          <pc:spChg chg="mod">
            <ac:chgData name="Fake Test User" userId="SID-0" providerId="Test" clId="FakeClientId" dt="2021-09-07T06:43:18.288" v="74" actId="790"/>
            <ac:spMkLst>
              <pc:docMk/>
              <pc:sldMasterMk cId="137628676" sldId="2147483669"/>
              <pc:sldLayoutMk cId="2538369498" sldId="2147483680"/>
              <ac:spMk id="7" creationId="{00000000-0000-0000-0000-000000000000}"/>
            </ac:spMkLst>
          </pc:spChg>
        </pc:sldLayoutChg>
        <pc:sldLayoutChg chg="modSp mod">
          <pc:chgData name="Fake Test User" userId="SID-0" providerId="Test" clId="FakeClientId" dt="2021-09-07T06:43:23.209" v="75" actId="790"/>
          <pc:sldLayoutMkLst>
            <pc:docMk/>
            <pc:sldMasterMk cId="137628676" sldId="2147483669"/>
            <pc:sldLayoutMk cId="3459956697" sldId="2147483681"/>
          </pc:sldLayoutMkLst>
          <pc:spChg chg="mod">
            <ac:chgData name="Fake Test User" userId="SID-0" providerId="Test" clId="FakeClientId" dt="2021-09-07T06:43:23.209" v="75" actId="790"/>
            <ac:spMkLst>
              <pc:docMk/>
              <pc:sldMasterMk cId="137628676" sldId="2147483669"/>
              <pc:sldLayoutMk cId="3459956697" sldId="2147483681"/>
              <ac:spMk id="2"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4"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5"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6"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7"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12"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16" creationId="{00000000-0000-0000-0000-000000000000}"/>
            </ac:spMkLst>
          </pc:spChg>
          <pc:spChg chg="mod">
            <ac:chgData name="Fake Test User" userId="SID-0" providerId="Test" clId="FakeClientId" dt="2021-09-07T06:43:23.209" v="75" actId="790"/>
            <ac:spMkLst>
              <pc:docMk/>
              <pc:sldMasterMk cId="137628676" sldId="2147483669"/>
              <pc:sldLayoutMk cId="3459956697" sldId="2147483681"/>
              <ac:spMk id="17" creationId="{00000000-0000-0000-0000-000000000000}"/>
            </ac:spMkLst>
          </pc:spChg>
        </pc:sldLayoutChg>
        <pc:sldLayoutChg chg="modSp mod">
          <pc:chgData name="Fake Test User" userId="SID-0" providerId="Test" clId="FakeClientId" dt="2021-09-07T06:43:31.600" v="76" actId="790"/>
          <pc:sldLayoutMkLst>
            <pc:docMk/>
            <pc:sldMasterMk cId="137628676" sldId="2147483669"/>
            <pc:sldLayoutMk cId="4287304024" sldId="2147483682"/>
          </pc:sldLayoutMkLst>
          <pc:spChg chg="mod">
            <ac:chgData name="Fake Test User" userId="SID-0" providerId="Test" clId="FakeClientId" dt="2021-09-07T06:43:31.600" v="76" actId="790"/>
            <ac:spMkLst>
              <pc:docMk/>
              <pc:sldMasterMk cId="137628676" sldId="2147483669"/>
              <pc:sldLayoutMk cId="4287304024" sldId="2147483682"/>
              <ac:spMk id="2" creationId="{00000000-0000-0000-0000-000000000000}"/>
            </ac:spMkLst>
          </pc:spChg>
          <pc:spChg chg="mod">
            <ac:chgData name="Fake Test User" userId="SID-0" providerId="Test" clId="FakeClientId" dt="2021-09-07T06:43:31.600" v="76" actId="790"/>
            <ac:spMkLst>
              <pc:docMk/>
              <pc:sldMasterMk cId="137628676" sldId="2147483669"/>
              <pc:sldLayoutMk cId="4287304024" sldId="2147483682"/>
              <ac:spMk id="4" creationId="{00000000-0000-0000-0000-000000000000}"/>
            </ac:spMkLst>
          </pc:spChg>
          <pc:spChg chg="mod">
            <ac:chgData name="Fake Test User" userId="SID-0" providerId="Test" clId="FakeClientId" dt="2021-09-07T06:43:31.600" v="76" actId="790"/>
            <ac:spMkLst>
              <pc:docMk/>
              <pc:sldMasterMk cId="137628676" sldId="2147483669"/>
              <pc:sldLayoutMk cId="4287304024" sldId="2147483682"/>
              <ac:spMk id="5" creationId="{00000000-0000-0000-0000-000000000000}"/>
            </ac:spMkLst>
          </pc:spChg>
          <pc:spChg chg="mod">
            <ac:chgData name="Fake Test User" userId="SID-0" providerId="Test" clId="FakeClientId" dt="2021-09-07T06:43:31.600" v="76" actId="790"/>
            <ac:spMkLst>
              <pc:docMk/>
              <pc:sldMasterMk cId="137628676" sldId="2147483669"/>
              <pc:sldLayoutMk cId="4287304024" sldId="2147483682"/>
              <ac:spMk id="6" creationId="{00000000-0000-0000-0000-000000000000}"/>
            </ac:spMkLst>
          </pc:spChg>
          <pc:spChg chg="mod">
            <ac:chgData name="Fake Test User" userId="SID-0" providerId="Test" clId="FakeClientId" dt="2021-09-07T06:43:31.600" v="76" actId="790"/>
            <ac:spMkLst>
              <pc:docMk/>
              <pc:sldMasterMk cId="137628676" sldId="2147483669"/>
              <pc:sldLayoutMk cId="4287304024" sldId="2147483682"/>
              <ac:spMk id="7" creationId="{00000000-0000-0000-0000-000000000000}"/>
            </ac:spMkLst>
          </pc:spChg>
        </pc:sldLayoutChg>
        <pc:sldLayoutChg chg="modSp mod">
          <pc:chgData name="Fake Test User" userId="SID-0" providerId="Test" clId="FakeClientId" dt="2021-09-07T06:43:37.178" v="77" actId="790"/>
          <pc:sldLayoutMkLst>
            <pc:docMk/>
            <pc:sldMasterMk cId="137628676" sldId="2147483669"/>
            <pc:sldLayoutMk cId="1623368703" sldId="2147483683"/>
          </pc:sldLayoutMkLst>
          <pc:spChg chg="mod">
            <ac:chgData name="Fake Test User" userId="SID-0" providerId="Test" clId="FakeClientId" dt="2021-09-07T06:43:37.178" v="77" actId="790"/>
            <ac:spMkLst>
              <pc:docMk/>
              <pc:sldMasterMk cId="137628676" sldId="2147483669"/>
              <pc:sldLayoutMk cId="1623368703" sldId="2147483683"/>
              <ac:spMk id="3"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4"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5"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7"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8"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9"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10"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11"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12" creationId="{00000000-0000-0000-0000-000000000000}"/>
            </ac:spMkLst>
          </pc:spChg>
          <pc:spChg chg="mod">
            <ac:chgData name="Fake Test User" userId="SID-0" providerId="Test" clId="FakeClientId" dt="2021-09-07T06:43:37.178" v="77" actId="790"/>
            <ac:spMkLst>
              <pc:docMk/>
              <pc:sldMasterMk cId="137628676" sldId="2147483669"/>
              <pc:sldLayoutMk cId="1623368703" sldId="2147483683"/>
              <ac:spMk id="15" creationId="{00000000-0000-0000-0000-000000000000}"/>
            </ac:spMkLst>
          </pc:spChg>
        </pc:sldLayoutChg>
        <pc:sldLayoutChg chg="modSp mod">
          <pc:chgData name="Fake Test User" userId="SID-0" providerId="Test" clId="FakeClientId" dt="2021-09-07T06:43:51.569" v="78" actId="790"/>
          <pc:sldLayoutMkLst>
            <pc:docMk/>
            <pc:sldMasterMk cId="137628676" sldId="2147483669"/>
            <pc:sldLayoutMk cId="296081241" sldId="2147483684"/>
          </pc:sldLayoutMkLst>
          <pc:spChg chg="mod">
            <ac:chgData name="Fake Test User" userId="SID-0" providerId="Test" clId="FakeClientId" dt="2021-09-07T06:43:51.569" v="78" actId="790"/>
            <ac:spMkLst>
              <pc:docMk/>
              <pc:sldMasterMk cId="137628676" sldId="2147483669"/>
              <pc:sldLayoutMk cId="296081241" sldId="2147483684"/>
              <ac:spMk id="3"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4"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5"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19"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0"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1"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2"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3"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4"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5"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6"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27" creationId="{00000000-0000-0000-0000-000000000000}"/>
            </ac:spMkLst>
          </pc:spChg>
          <pc:spChg chg="mod">
            <ac:chgData name="Fake Test User" userId="SID-0" providerId="Test" clId="FakeClientId" dt="2021-09-07T06:43:51.569" v="78" actId="790"/>
            <ac:spMkLst>
              <pc:docMk/>
              <pc:sldMasterMk cId="137628676" sldId="2147483669"/>
              <pc:sldLayoutMk cId="296081241" sldId="2147483684"/>
              <ac:spMk id="30" creationId="{00000000-0000-0000-0000-000000000000}"/>
            </ac:spMkLst>
          </pc:spChg>
        </pc:sldLayoutChg>
        <pc:sldLayoutChg chg="modSp mod">
          <pc:chgData name="Fake Test User" userId="SID-0" providerId="Test" clId="FakeClientId" dt="2021-09-07T06:44:01.287" v="79" actId="790"/>
          <pc:sldLayoutMkLst>
            <pc:docMk/>
            <pc:sldMasterMk cId="137628676" sldId="2147483669"/>
            <pc:sldLayoutMk cId="709847897" sldId="2147483685"/>
          </pc:sldLayoutMkLst>
          <pc:spChg chg="mod">
            <ac:chgData name="Fake Test User" userId="SID-0" providerId="Test" clId="FakeClientId" dt="2021-09-07T06:44:01.287" v="79" actId="790"/>
            <ac:spMkLst>
              <pc:docMk/>
              <pc:sldMasterMk cId="137628676" sldId="2147483669"/>
              <pc:sldLayoutMk cId="709847897" sldId="2147483685"/>
              <ac:spMk id="2" creationId="{00000000-0000-0000-0000-000000000000}"/>
            </ac:spMkLst>
          </pc:spChg>
          <pc:spChg chg="mod">
            <ac:chgData name="Fake Test User" userId="SID-0" providerId="Test" clId="FakeClientId" dt="2021-09-07T06:44:01.287" v="79" actId="790"/>
            <ac:spMkLst>
              <pc:docMk/>
              <pc:sldMasterMk cId="137628676" sldId="2147483669"/>
              <pc:sldLayoutMk cId="709847897" sldId="2147483685"/>
              <ac:spMk id="3" creationId="{00000000-0000-0000-0000-000000000000}"/>
            </ac:spMkLst>
          </pc:spChg>
          <pc:spChg chg="mod">
            <ac:chgData name="Fake Test User" userId="SID-0" providerId="Test" clId="FakeClientId" dt="2021-09-07T06:44:01.287" v="79" actId="790"/>
            <ac:spMkLst>
              <pc:docMk/>
              <pc:sldMasterMk cId="137628676" sldId="2147483669"/>
              <pc:sldLayoutMk cId="709847897" sldId="2147483685"/>
              <ac:spMk id="4" creationId="{00000000-0000-0000-0000-000000000000}"/>
            </ac:spMkLst>
          </pc:spChg>
          <pc:spChg chg="mod">
            <ac:chgData name="Fake Test User" userId="SID-0" providerId="Test" clId="FakeClientId" dt="2021-09-07T06:44:01.287" v="79" actId="790"/>
            <ac:spMkLst>
              <pc:docMk/>
              <pc:sldMasterMk cId="137628676" sldId="2147483669"/>
              <pc:sldLayoutMk cId="709847897" sldId="2147483685"/>
              <ac:spMk id="5" creationId="{00000000-0000-0000-0000-000000000000}"/>
            </ac:spMkLst>
          </pc:spChg>
          <pc:spChg chg="mod">
            <ac:chgData name="Fake Test User" userId="SID-0" providerId="Test" clId="FakeClientId" dt="2021-09-07T06:44:01.287" v="79" actId="790"/>
            <ac:spMkLst>
              <pc:docMk/>
              <pc:sldMasterMk cId="137628676" sldId="2147483669"/>
              <pc:sldLayoutMk cId="709847897" sldId="2147483685"/>
              <ac:spMk id="6" creationId="{00000000-0000-0000-0000-000000000000}"/>
            </ac:spMkLst>
          </pc:spChg>
        </pc:sldLayoutChg>
        <pc:sldLayoutChg chg="modSp mod">
          <pc:chgData name="Fake Test User" userId="SID-0" providerId="Test" clId="FakeClientId" dt="2021-09-07T06:44:05.881" v="80" actId="790"/>
          <pc:sldLayoutMkLst>
            <pc:docMk/>
            <pc:sldMasterMk cId="137628676" sldId="2147483669"/>
            <pc:sldLayoutMk cId="2779959160" sldId="2147483686"/>
          </pc:sldLayoutMkLst>
          <pc:spChg chg="mod">
            <ac:chgData name="Fake Test User" userId="SID-0" providerId="Test" clId="FakeClientId" dt="2021-09-07T06:44:05.881" v="80" actId="790"/>
            <ac:spMkLst>
              <pc:docMk/>
              <pc:sldMasterMk cId="137628676" sldId="2147483669"/>
              <pc:sldLayoutMk cId="2779959160" sldId="2147483686"/>
              <ac:spMk id="2" creationId="{00000000-0000-0000-0000-000000000000}"/>
            </ac:spMkLst>
          </pc:spChg>
          <pc:spChg chg="mod">
            <ac:chgData name="Fake Test User" userId="SID-0" providerId="Test" clId="FakeClientId" dt="2021-09-07T06:44:05.881" v="80" actId="790"/>
            <ac:spMkLst>
              <pc:docMk/>
              <pc:sldMasterMk cId="137628676" sldId="2147483669"/>
              <pc:sldLayoutMk cId="2779959160" sldId="2147483686"/>
              <ac:spMk id="3" creationId="{00000000-0000-0000-0000-000000000000}"/>
            </ac:spMkLst>
          </pc:spChg>
          <pc:spChg chg="mod">
            <ac:chgData name="Fake Test User" userId="SID-0" providerId="Test" clId="FakeClientId" dt="2021-09-07T06:44:05.881" v="80" actId="790"/>
            <ac:spMkLst>
              <pc:docMk/>
              <pc:sldMasterMk cId="137628676" sldId="2147483669"/>
              <pc:sldLayoutMk cId="2779959160" sldId="2147483686"/>
              <ac:spMk id="4" creationId="{00000000-0000-0000-0000-000000000000}"/>
            </ac:spMkLst>
          </pc:spChg>
          <pc:spChg chg="mod">
            <ac:chgData name="Fake Test User" userId="SID-0" providerId="Test" clId="FakeClientId" dt="2021-09-07T06:44:05.881" v="80" actId="790"/>
            <ac:spMkLst>
              <pc:docMk/>
              <pc:sldMasterMk cId="137628676" sldId="2147483669"/>
              <pc:sldLayoutMk cId="2779959160" sldId="2147483686"/>
              <ac:spMk id="5" creationId="{00000000-0000-0000-0000-000000000000}"/>
            </ac:spMkLst>
          </pc:spChg>
          <pc:spChg chg="mod">
            <ac:chgData name="Fake Test User" userId="SID-0" providerId="Test" clId="FakeClientId" dt="2021-09-07T06:44:05.881" v="80" actId="790"/>
            <ac:spMkLst>
              <pc:docMk/>
              <pc:sldMasterMk cId="137628676" sldId="2147483669"/>
              <pc:sldLayoutMk cId="2779959160" sldId="2147483686"/>
              <ac:spMk id="6" creationId="{00000000-0000-0000-0000-000000000000}"/>
            </ac:spMkLst>
          </pc:spChg>
        </pc:sldLayoutChg>
      </pc:sldMasterChg>
      <pc:sldMasterChg chg="modSp mod modSldLayout">
        <pc:chgData name="Fake Test User" userId="SID-0" providerId="Test" clId="FakeClientId" dt="2021-09-07T06:46:27.617" v="99" actId="790"/>
        <pc:sldMasterMkLst>
          <pc:docMk/>
          <pc:sldMasterMk cId="3475826612" sldId="2147483705"/>
        </pc:sldMasterMkLst>
        <pc:spChg chg="mod">
          <ac:chgData name="Fake Test User" userId="SID-0" providerId="Test" clId="FakeClientId" dt="2021-09-07T06:44:11.975" v="81" actId="790"/>
          <ac:spMkLst>
            <pc:docMk/>
            <pc:sldMasterMk cId="3475826612" sldId="2147483705"/>
            <ac:spMk id="2" creationId="{00000000-0000-0000-0000-000000000000}"/>
          </ac:spMkLst>
        </pc:spChg>
        <pc:spChg chg="mod">
          <ac:chgData name="Fake Test User" userId="SID-0" providerId="Test" clId="FakeClientId" dt="2021-09-07T06:44:11.975" v="81" actId="790"/>
          <ac:spMkLst>
            <pc:docMk/>
            <pc:sldMasterMk cId="3475826612" sldId="2147483705"/>
            <ac:spMk id="3" creationId="{00000000-0000-0000-0000-000000000000}"/>
          </ac:spMkLst>
        </pc:spChg>
        <pc:spChg chg="mod">
          <ac:chgData name="Fake Test User" userId="SID-0" providerId="Test" clId="FakeClientId" dt="2021-09-07T06:44:11.975" v="81" actId="790"/>
          <ac:spMkLst>
            <pc:docMk/>
            <pc:sldMasterMk cId="3475826612" sldId="2147483705"/>
            <ac:spMk id="4" creationId="{00000000-0000-0000-0000-000000000000}"/>
          </ac:spMkLst>
        </pc:spChg>
        <pc:spChg chg="mod">
          <ac:chgData name="Fake Test User" userId="SID-0" providerId="Test" clId="FakeClientId" dt="2021-09-07T06:44:11.975" v="81" actId="790"/>
          <ac:spMkLst>
            <pc:docMk/>
            <pc:sldMasterMk cId="3475826612" sldId="2147483705"/>
            <ac:spMk id="5" creationId="{00000000-0000-0000-0000-000000000000}"/>
          </ac:spMkLst>
        </pc:spChg>
        <pc:spChg chg="mod">
          <ac:chgData name="Fake Test User" userId="SID-0" providerId="Test" clId="FakeClientId" dt="2021-09-07T06:44:11.975" v="81" actId="790"/>
          <ac:spMkLst>
            <pc:docMk/>
            <pc:sldMasterMk cId="3475826612" sldId="2147483705"/>
            <ac:spMk id="6" creationId="{00000000-0000-0000-0000-000000000000}"/>
          </ac:spMkLst>
        </pc:spChg>
        <pc:sldLayoutChg chg="modSp mod">
          <pc:chgData name="Fake Test User" userId="SID-0" providerId="Test" clId="FakeClientId" dt="2021-09-07T06:44:18.662" v="82" actId="790"/>
          <pc:sldLayoutMkLst>
            <pc:docMk/>
            <pc:sldMasterMk cId="3475826612" sldId="2147483705"/>
            <pc:sldLayoutMk cId="4140685941" sldId="2147483706"/>
          </pc:sldLayoutMkLst>
          <pc:spChg chg="mod">
            <ac:chgData name="Fake Test User" userId="SID-0" providerId="Test" clId="FakeClientId" dt="2021-09-07T06:44:18.662" v="82" actId="790"/>
            <ac:spMkLst>
              <pc:docMk/>
              <pc:sldMasterMk cId="3475826612" sldId="2147483705"/>
              <pc:sldLayoutMk cId="4140685941" sldId="2147483706"/>
              <ac:spMk id="2" creationId="{00000000-0000-0000-0000-000000000000}"/>
            </ac:spMkLst>
          </pc:spChg>
          <pc:spChg chg="mod">
            <ac:chgData name="Fake Test User" userId="SID-0" providerId="Test" clId="FakeClientId" dt="2021-09-07T06:44:18.662" v="82" actId="790"/>
            <ac:spMkLst>
              <pc:docMk/>
              <pc:sldMasterMk cId="3475826612" sldId="2147483705"/>
              <pc:sldLayoutMk cId="4140685941" sldId="2147483706"/>
              <ac:spMk id="3" creationId="{00000000-0000-0000-0000-000000000000}"/>
            </ac:spMkLst>
          </pc:spChg>
          <pc:spChg chg="mod">
            <ac:chgData name="Fake Test User" userId="SID-0" providerId="Test" clId="FakeClientId" dt="2021-09-07T06:44:18.662" v="82" actId="790"/>
            <ac:spMkLst>
              <pc:docMk/>
              <pc:sldMasterMk cId="3475826612" sldId="2147483705"/>
              <pc:sldLayoutMk cId="4140685941" sldId="2147483706"/>
              <ac:spMk id="4" creationId="{00000000-0000-0000-0000-000000000000}"/>
            </ac:spMkLst>
          </pc:spChg>
          <pc:spChg chg="mod">
            <ac:chgData name="Fake Test User" userId="SID-0" providerId="Test" clId="FakeClientId" dt="2021-09-07T06:44:18.662" v="82" actId="790"/>
            <ac:spMkLst>
              <pc:docMk/>
              <pc:sldMasterMk cId="3475826612" sldId="2147483705"/>
              <pc:sldLayoutMk cId="4140685941" sldId="2147483706"/>
              <ac:spMk id="5" creationId="{00000000-0000-0000-0000-000000000000}"/>
            </ac:spMkLst>
          </pc:spChg>
          <pc:spChg chg="mod">
            <ac:chgData name="Fake Test User" userId="SID-0" providerId="Test" clId="FakeClientId" dt="2021-09-07T06:44:18.662" v="82" actId="790"/>
            <ac:spMkLst>
              <pc:docMk/>
              <pc:sldMasterMk cId="3475826612" sldId="2147483705"/>
              <pc:sldLayoutMk cId="4140685941" sldId="2147483706"/>
              <ac:spMk id="6" creationId="{00000000-0000-0000-0000-000000000000}"/>
            </ac:spMkLst>
          </pc:spChg>
        </pc:sldLayoutChg>
        <pc:sldLayoutChg chg="modSp mod">
          <pc:chgData name="Fake Test User" userId="SID-0" providerId="Test" clId="FakeClientId" dt="2021-09-07T06:44:35.694" v="84" actId="790"/>
          <pc:sldLayoutMkLst>
            <pc:docMk/>
            <pc:sldMasterMk cId="3475826612" sldId="2147483705"/>
            <pc:sldLayoutMk cId="847468478" sldId="2147483707"/>
          </pc:sldLayoutMkLst>
          <pc:spChg chg="mod">
            <ac:chgData name="Fake Test User" userId="SID-0" providerId="Test" clId="FakeClientId" dt="2021-09-07T06:44:35.694" v="84" actId="790"/>
            <ac:spMkLst>
              <pc:docMk/>
              <pc:sldMasterMk cId="3475826612" sldId="2147483705"/>
              <pc:sldLayoutMk cId="847468478" sldId="2147483707"/>
              <ac:spMk id="2" creationId="{00000000-0000-0000-0000-000000000000}"/>
            </ac:spMkLst>
          </pc:spChg>
          <pc:spChg chg="mod">
            <ac:chgData name="Fake Test User" userId="SID-0" providerId="Test" clId="FakeClientId" dt="2021-09-07T06:44:35.694" v="84" actId="790"/>
            <ac:spMkLst>
              <pc:docMk/>
              <pc:sldMasterMk cId="3475826612" sldId="2147483705"/>
              <pc:sldLayoutMk cId="847468478" sldId="2147483707"/>
              <ac:spMk id="3" creationId="{00000000-0000-0000-0000-000000000000}"/>
            </ac:spMkLst>
          </pc:spChg>
          <pc:spChg chg="mod">
            <ac:chgData name="Fake Test User" userId="SID-0" providerId="Test" clId="FakeClientId" dt="2021-09-07T06:44:35.694" v="84" actId="790"/>
            <ac:spMkLst>
              <pc:docMk/>
              <pc:sldMasterMk cId="3475826612" sldId="2147483705"/>
              <pc:sldLayoutMk cId="847468478" sldId="2147483707"/>
              <ac:spMk id="4" creationId="{00000000-0000-0000-0000-000000000000}"/>
            </ac:spMkLst>
          </pc:spChg>
          <pc:spChg chg="mod">
            <ac:chgData name="Fake Test User" userId="SID-0" providerId="Test" clId="FakeClientId" dt="2021-09-07T06:44:35.694" v="84" actId="790"/>
            <ac:spMkLst>
              <pc:docMk/>
              <pc:sldMasterMk cId="3475826612" sldId="2147483705"/>
              <pc:sldLayoutMk cId="847468478" sldId="2147483707"/>
              <ac:spMk id="5" creationId="{00000000-0000-0000-0000-000000000000}"/>
            </ac:spMkLst>
          </pc:spChg>
          <pc:spChg chg="mod">
            <ac:chgData name="Fake Test User" userId="SID-0" providerId="Test" clId="FakeClientId" dt="2021-09-07T06:44:35.694" v="84" actId="790"/>
            <ac:spMkLst>
              <pc:docMk/>
              <pc:sldMasterMk cId="3475826612" sldId="2147483705"/>
              <pc:sldLayoutMk cId="847468478" sldId="2147483707"/>
              <ac:spMk id="6" creationId="{00000000-0000-0000-0000-000000000000}"/>
            </ac:spMkLst>
          </pc:spChg>
        </pc:sldLayoutChg>
        <pc:sldLayoutChg chg="modSp mod">
          <pc:chgData name="Fake Test User" userId="SID-0" providerId="Test" clId="FakeClientId" dt="2021-09-07T06:44:49.257" v="85" actId="790"/>
          <pc:sldLayoutMkLst>
            <pc:docMk/>
            <pc:sldMasterMk cId="3475826612" sldId="2147483705"/>
            <pc:sldLayoutMk cId="2507432571" sldId="2147483708"/>
          </pc:sldLayoutMkLst>
          <pc:spChg chg="mod">
            <ac:chgData name="Fake Test User" userId="SID-0" providerId="Test" clId="FakeClientId" dt="2021-09-07T06:44:49.257" v="85" actId="790"/>
            <ac:spMkLst>
              <pc:docMk/>
              <pc:sldMasterMk cId="3475826612" sldId="2147483705"/>
              <pc:sldLayoutMk cId="2507432571" sldId="2147483708"/>
              <ac:spMk id="2" creationId="{00000000-0000-0000-0000-000000000000}"/>
            </ac:spMkLst>
          </pc:spChg>
          <pc:spChg chg="mod">
            <ac:chgData name="Fake Test User" userId="SID-0" providerId="Test" clId="FakeClientId" dt="2021-09-07T06:44:49.257" v="85" actId="790"/>
            <ac:spMkLst>
              <pc:docMk/>
              <pc:sldMasterMk cId="3475826612" sldId="2147483705"/>
              <pc:sldLayoutMk cId="2507432571" sldId="2147483708"/>
              <ac:spMk id="3" creationId="{00000000-0000-0000-0000-000000000000}"/>
            </ac:spMkLst>
          </pc:spChg>
          <pc:spChg chg="mod">
            <ac:chgData name="Fake Test User" userId="SID-0" providerId="Test" clId="FakeClientId" dt="2021-09-07T06:44:49.257" v="85" actId="790"/>
            <ac:spMkLst>
              <pc:docMk/>
              <pc:sldMasterMk cId="3475826612" sldId="2147483705"/>
              <pc:sldLayoutMk cId="2507432571" sldId="2147483708"/>
              <ac:spMk id="4" creationId="{00000000-0000-0000-0000-000000000000}"/>
            </ac:spMkLst>
          </pc:spChg>
          <pc:spChg chg="mod">
            <ac:chgData name="Fake Test User" userId="SID-0" providerId="Test" clId="FakeClientId" dt="2021-09-07T06:44:49.257" v="85" actId="790"/>
            <ac:spMkLst>
              <pc:docMk/>
              <pc:sldMasterMk cId="3475826612" sldId="2147483705"/>
              <pc:sldLayoutMk cId="2507432571" sldId="2147483708"/>
              <ac:spMk id="5" creationId="{00000000-0000-0000-0000-000000000000}"/>
            </ac:spMkLst>
          </pc:spChg>
          <pc:spChg chg="mod">
            <ac:chgData name="Fake Test User" userId="SID-0" providerId="Test" clId="FakeClientId" dt="2021-09-07T06:44:49.257" v="85" actId="790"/>
            <ac:spMkLst>
              <pc:docMk/>
              <pc:sldMasterMk cId="3475826612" sldId="2147483705"/>
              <pc:sldLayoutMk cId="2507432571" sldId="2147483708"/>
              <ac:spMk id="6" creationId="{00000000-0000-0000-0000-000000000000}"/>
            </ac:spMkLst>
          </pc:spChg>
        </pc:sldLayoutChg>
        <pc:sldLayoutChg chg="modSp mod">
          <pc:chgData name="Fake Test User" userId="SID-0" providerId="Test" clId="FakeClientId" dt="2021-09-07T06:44:55.086" v="86" actId="790"/>
          <pc:sldLayoutMkLst>
            <pc:docMk/>
            <pc:sldMasterMk cId="3475826612" sldId="2147483705"/>
            <pc:sldLayoutMk cId="1310507564" sldId="2147483709"/>
          </pc:sldLayoutMkLst>
          <pc:spChg chg="mod">
            <ac:chgData name="Fake Test User" userId="SID-0" providerId="Test" clId="FakeClientId" dt="2021-09-07T06:44:55.086" v="86" actId="790"/>
            <ac:spMkLst>
              <pc:docMk/>
              <pc:sldMasterMk cId="3475826612" sldId="2147483705"/>
              <pc:sldLayoutMk cId="1310507564" sldId="2147483709"/>
              <ac:spMk id="2" creationId="{00000000-0000-0000-0000-000000000000}"/>
            </ac:spMkLst>
          </pc:spChg>
          <pc:spChg chg="mod">
            <ac:chgData name="Fake Test User" userId="SID-0" providerId="Test" clId="FakeClientId" dt="2021-09-07T06:44:55.086" v="86" actId="790"/>
            <ac:spMkLst>
              <pc:docMk/>
              <pc:sldMasterMk cId="3475826612" sldId="2147483705"/>
              <pc:sldLayoutMk cId="1310507564" sldId="2147483709"/>
              <ac:spMk id="3" creationId="{00000000-0000-0000-0000-000000000000}"/>
            </ac:spMkLst>
          </pc:spChg>
          <pc:spChg chg="mod">
            <ac:chgData name="Fake Test User" userId="SID-0" providerId="Test" clId="FakeClientId" dt="2021-09-07T06:44:55.086" v="86" actId="790"/>
            <ac:spMkLst>
              <pc:docMk/>
              <pc:sldMasterMk cId="3475826612" sldId="2147483705"/>
              <pc:sldLayoutMk cId="1310507564" sldId="2147483709"/>
              <ac:spMk id="4" creationId="{00000000-0000-0000-0000-000000000000}"/>
            </ac:spMkLst>
          </pc:spChg>
          <pc:spChg chg="mod">
            <ac:chgData name="Fake Test User" userId="SID-0" providerId="Test" clId="FakeClientId" dt="2021-09-07T06:44:55.086" v="86" actId="790"/>
            <ac:spMkLst>
              <pc:docMk/>
              <pc:sldMasterMk cId="3475826612" sldId="2147483705"/>
              <pc:sldLayoutMk cId="1310507564" sldId="2147483709"/>
              <ac:spMk id="5" creationId="{00000000-0000-0000-0000-000000000000}"/>
            </ac:spMkLst>
          </pc:spChg>
          <pc:spChg chg="mod">
            <ac:chgData name="Fake Test User" userId="SID-0" providerId="Test" clId="FakeClientId" dt="2021-09-07T06:44:55.086" v="86" actId="790"/>
            <ac:spMkLst>
              <pc:docMk/>
              <pc:sldMasterMk cId="3475826612" sldId="2147483705"/>
              <pc:sldLayoutMk cId="1310507564" sldId="2147483709"/>
              <ac:spMk id="6" creationId="{00000000-0000-0000-0000-000000000000}"/>
            </ac:spMkLst>
          </pc:spChg>
          <pc:spChg chg="mod">
            <ac:chgData name="Fake Test User" userId="SID-0" providerId="Test" clId="FakeClientId" dt="2021-09-07T06:44:55.086" v="86" actId="790"/>
            <ac:spMkLst>
              <pc:docMk/>
              <pc:sldMasterMk cId="3475826612" sldId="2147483705"/>
              <pc:sldLayoutMk cId="1310507564" sldId="2147483709"/>
              <ac:spMk id="7" creationId="{00000000-0000-0000-0000-000000000000}"/>
            </ac:spMkLst>
          </pc:spChg>
        </pc:sldLayoutChg>
        <pc:sldLayoutChg chg="modSp mod">
          <pc:chgData name="Fake Test User" userId="SID-0" providerId="Test" clId="FakeClientId" dt="2021-09-07T06:45:00.304" v="87" actId="790"/>
          <pc:sldLayoutMkLst>
            <pc:docMk/>
            <pc:sldMasterMk cId="3475826612" sldId="2147483705"/>
            <pc:sldLayoutMk cId="2209358353" sldId="2147483710"/>
          </pc:sldLayoutMkLst>
          <pc:spChg chg="mod">
            <ac:chgData name="Fake Test User" userId="SID-0" providerId="Test" clId="FakeClientId" dt="2021-09-07T06:45:00.304" v="87" actId="790"/>
            <ac:spMkLst>
              <pc:docMk/>
              <pc:sldMasterMk cId="3475826612" sldId="2147483705"/>
              <pc:sldLayoutMk cId="2209358353" sldId="2147483710"/>
              <ac:spMk id="2"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3"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4"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5"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6"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7"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8" creationId="{00000000-0000-0000-0000-000000000000}"/>
            </ac:spMkLst>
          </pc:spChg>
          <pc:spChg chg="mod">
            <ac:chgData name="Fake Test User" userId="SID-0" providerId="Test" clId="FakeClientId" dt="2021-09-07T06:45:00.304" v="87" actId="790"/>
            <ac:spMkLst>
              <pc:docMk/>
              <pc:sldMasterMk cId="3475826612" sldId="2147483705"/>
              <pc:sldLayoutMk cId="2209358353" sldId="2147483710"/>
              <ac:spMk id="9" creationId="{00000000-0000-0000-0000-000000000000}"/>
            </ac:spMkLst>
          </pc:spChg>
        </pc:sldLayoutChg>
        <pc:sldLayoutChg chg="modSp mod">
          <pc:chgData name="Fake Test User" userId="SID-0" providerId="Test" clId="FakeClientId" dt="2021-09-07T06:45:09.148" v="88" actId="790"/>
          <pc:sldLayoutMkLst>
            <pc:docMk/>
            <pc:sldMasterMk cId="3475826612" sldId="2147483705"/>
            <pc:sldLayoutMk cId="3727058298" sldId="2147483711"/>
          </pc:sldLayoutMkLst>
          <pc:spChg chg="mod">
            <ac:chgData name="Fake Test User" userId="SID-0" providerId="Test" clId="FakeClientId" dt="2021-09-07T06:45:09.148" v="88" actId="790"/>
            <ac:spMkLst>
              <pc:docMk/>
              <pc:sldMasterMk cId="3475826612" sldId="2147483705"/>
              <pc:sldLayoutMk cId="3727058298" sldId="2147483711"/>
              <ac:spMk id="2" creationId="{00000000-0000-0000-0000-000000000000}"/>
            </ac:spMkLst>
          </pc:spChg>
          <pc:spChg chg="mod">
            <ac:chgData name="Fake Test User" userId="SID-0" providerId="Test" clId="FakeClientId" dt="2021-09-07T06:45:09.148" v="88" actId="790"/>
            <ac:spMkLst>
              <pc:docMk/>
              <pc:sldMasterMk cId="3475826612" sldId="2147483705"/>
              <pc:sldLayoutMk cId="3727058298" sldId="2147483711"/>
              <ac:spMk id="3" creationId="{00000000-0000-0000-0000-000000000000}"/>
            </ac:spMkLst>
          </pc:spChg>
          <pc:spChg chg="mod">
            <ac:chgData name="Fake Test User" userId="SID-0" providerId="Test" clId="FakeClientId" dt="2021-09-07T06:45:09.148" v="88" actId="790"/>
            <ac:spMkLst>
              <pc:docMk/>
              <pc:sldMasterMk cId="3475826612" sldId="2147483705"/>
              <pc:sldLayoutMk cId="3727058298" sldId="2147483711"/>
              <ac:spMk id="4" creationId="{00000000-0000-0000-0000-000000000000}"/>
            </ac:spMkLst>
          </pc:spChg>
          <pc:spChg chg="mod">
            <ac:chgData name="Fake Test User" userId="SID-0" providerId="Test" clId="FakeClientId" dt="2021-09-07T06:45:09.148" v="88" actId="790"/>
            <ac:spMkLst>
              <pc:docMk/>
              <pc:sldMasterMk cId="3475826612" sldId="2147483705"/>
              <pc:sldLayoutMk cId="3727058298" sldId="2147483711"/>
              <ac:spMk id="5" creationId="{00000000-0000-0000-0000-000000000000}"/>
            </ac:spMkLst>
          </pc:spChg>
        </pc:sldLayoutChg>
        <pc:sldLayoutChg chg="modSp mod">
          <pc:chgData name="Fake Test User" userId="SID-0" providerId="Test" clId="FakeClientId" dt="2021-09-07T06:45:17.945" v="89" actId="790"/>
          <pc:sldLayoutMkLst>
            <pc:docMk/>
            <pc:sldMasterMk cId="3475826612" sldId="2147483705"/>
            <pc:sldLayoutMk cId="1891131164" sldId="2147483712"/>
          </pc:sldLayoutMkLst>
          <pc:spChg chg="mod">
            <ac:chgData name="Fake Test User" userId="SID-0" providerId="Test" clId="FakeClientId" dt="2021-09-07T06:45:17.945" v="89" actId="790"/>
            <ac:spMkLst>
              <pc:docMk/>
              <pc:sldMasterMk cId="3475826612" sldId="2147483705"/>
              <pc:sldLayoutMk cId="1891131164" sldId="2147483712"/>
              <ac:spMk id="2" creationId="{00000000-0000-0000-0000-000000000000}"/>
            </ac:spMkLst>
          </pc:spChg>
          <pc:spChg chg="mod">
            <ac:chgData name="Fake Test User" userId="SID-0" providerId="Test" clId="FakeClientId" dt="2021-09-07T06:45:17.945" v="89" actId="790"/>
            <ac:spMkLst>
              <pc:docMk/>
              <pc:sldMasterMk cId="3475826612" sldId="2147483705"/>
              <pc:sldLayoutMk cId="1891131164" sldId="2147483712"/>
              <ac:spMk id="3" creationId="{00000000-0000-0000-0000-000000000000}"/>
            </ac:spMkLst>
          </pc:spChg>
          <pc:spChg chg="mod">
            <ac:chgData name="Fake Test User" userId="SID-0" providerId="Test" clId="FakeClientId" dt="2021-09-07T06:45:17.945" v="89" actId="790"/>
            <ac:spMkLst>
              <pc:docMk/>
              <pc:sldMasterMk cId="3475826612" sldId="2147483705"/>
              <pc:sldLayoutMk cId="1891131164" sldId="2147483712"/>
              <ac:spMk id="4" creationId="{00000000-0000-0000-0000-000000000000}"/>
            </ac:spMkLst>
          </pc:spChg>
        </pc:sldLayoutChg>
        <pc:sldLayoutChg chg="modSp mod">
          <pc:chgData name="Fake Test User" userId="SID-0" providerId="Test" clId="FakeClientId" dt="2021-09-07T06:45:27.820" v="90" actId="790"/>
          <pc:sldLayoutMkLst>
            <pc:docMk/>
            <pc:sldMasterMk cId="3475826612" sldId="2147483705"/>
            <pc:sldLayoutMk cId="2926324534" sldId="2147483713"/>
          </pc:sldLayoutMkLst>
          <pc:spChg chg="mod">
            <ac:chgData name="Fake Test User" userId="SID-0" providerId="Test" clId="FakeClientId" dt="2021-09-07T06:45:27.820" v="90" actId="790"/>
            <ac:spMkLst>
              <pc:docMk/>
              <pc:sldMasterMk cId="3475826612" sldId="2147483705"/>
              <pc:sldLayoutMk cId="2926324534" sldId="2147483713"/>
              <ac:spMk id="2" creationId="{00000000-0000-0000-0000-000000000000}"/>
            </ac:spMkLst>
          </pc:spChg>
          <pc:spChg chg="mod">
            <ac:chgData name="Fake Test User" userId="SID-0" providerId="Test" clId="FakeClientId" dt="2021-09-07T06:45:27.820" v="90" actId="790"/>
            <ac:spMkLst>
              <pc:docMk/>
              <pc:sldMasterMk cId="3475826612" sldId="2147483705"/>
              <pc:sldLayoutMk cId="2926324534" sldId="2147483713"/>
              <ac:spMk id="3" creationId="{00000000-0000-0000-0000-000000000000}"/>
            </ac:spMkLst>
          </pc:spChg>
          <pc:spChg chg="mod">
            <ac:chgData name="Fake Test User" userId="SID-0" providerId="Test" clId="FakeClientId" dt="2021-09-07T06:45:27.820" v="90" actId="790"/>
            <ac:spMkLst>
              <pc:docMk/>
              <pc:sldMasterMk cId="3475826612" sldId="2147483705"/>
              <pc:sldLayoutMk cId="2926324534" sldId="2147483713"/>
              <ac:spMk id="4" creationId="{00000000-0000-0000-0000-000000000000}"/>
            </ac:spMkLst>
          </pc:spChg>
          <pc:spChg chg="mod">
            <ac:chgData name="Fake Test User" userId="SID-0" providerId="Test" clId="FakeClientId" dt="2021-09-07T06:45:27.820" v="90" actId="790"/>
            <ac:spMkLst>
              <pc:docMk/>
              <pc:sldMasterMk cId="3475826612" sldId="2147483705"/>
              <pc:sldLayoutMk cId="2926324534" sldId="2147483713"/>
              <ac:spMk id="5" creationId="{00000000-0000-0000-0000-000000000000}"/>
            </ac:spMkLst>
          </pc:spChg>
          <pc:spChg chg="mod">
            <ac:chgData name="Fake Test User" userId="SID-0" providerId="Test" clId="FakeClientId" dt="2021-09-07T06:45:27.820" v="90" actId="790"/>
            <ac:spMkLst>
              <pc:docMk/>
              <pc:sldMasterMk cId="3475826612" sldId="2147483705"/>
              <pc:sldLayoutMk cId="2926324534" sldId="2147483713"/>
              <ac:spMk id="6" creationId="{00000000-0000-0000-0000-000000000000}"/>
            </ac:spMkLst>
          </pc:spChg>
          <pc:spChg chg="mod">
            <ac:chgData name="Fake Test User" userId="SID-0" providerId="Test" clId="FakeClientId" dt="2021-09-07T06:45:27.820" v="90" actId="790"/>
            <ac:spMkLst>
              <pc:docMk/>
              <pc:sldMasterMk cId="3475826612" sldId="2147483705"/>
              <pc:sldLayoutMk cId="2926324534" sldId="2147483713"/>
              <ac:spMk id="7" creationId="{00000000-0000-0000-0000-000000000000}"/>
            </ac:spMkLst>
          </pc:spChg>
        </pc:sldLayoutChg>
        <pc:sldLayoutChg chg="modSp mod">
          <pc:chgData name="Fake Test User" userId="SID-0" providerId="Test" clId="FakeClientId" dt="2021-09-07T06:45:32.742" v="91" actId="790"/>
          <pc:sldLayoutMkLst>
            <pc:docMk/>
            <pc:sldMasterMk cId="3475826612" sldId="2147483705"/>
            <pc:sldLayoutMk cId="221218675" sldId="2147483714"/>
          </pc:sldLayoutMkLst>
          <pc:spChg chg="mod">
            <ac:chgData name="Fake Test User" userId="SID-0" providerId="Test" clId="FakeClientId" dt="2021-09-07T06:45:32.742" v="91" actId="790"/>
            <ac:spMkLst>
              <pc:docMk/>
              <pc:sldMasterMk cId="3475826612" sldId="2147483705"/>
              <pc:sldLayoutMk cId="221218675" sldId="2147483714"/>
              <ac:spMk id="2" creationId="{00000000-0000-0000-0000-000000000000}"/>
            </ac:spMkLst>
          </pc:spChg>
          <pc:spChg chg="mod">
            <ac:chgData name="Fake Test User" userId="SID-0" providerId="Test" clId="FakeClientId" dt="2021-09-07T06:45:32.742" v="91" actId="790"/>
            <ac:spMkLst>
              <pc:docMk/>
              <pc:sldMasterMk cId="3475826612" sldId="2147483705"/>
              <pc:sldLayoutMk cId="221218675" sldId="2147483714"/>
              <ac:spMk id="3" creationId="{00000000-0000-0000-0000-000000000000}"/>
            </ac:spMkLst>
          </pc:spChg>
          <pc:spChg chg="mod">
            <ac:chgData name="Fake Test User" userId="SID-0" providerId="Test" clId="FakeClientId" dt="2021-09-07T06:45:32.742" v="91" actId="790"/>
            <ac:spMkLst>
              <pc:docMk/>
              <pc:sldMasterMk cId="3475826612" sldId="2147483705"/>
              <pc:sldLayoutMk cId="221218675" sldId="2147483714"/>
              <ac:spMk id="4" creationId="{00000000-0000-0000-0000-000000000000}"/>
            </ac:spMkLst>
          </pc:spChg>
          <pc:spChg chg="mod">
            <ac:chgData name="Fake Test User" userId="SID-0" providerId="Test" clId="FakeClientId" dt="2021-09-07T06:45:32.742" v="91" actId="790"/>
            <ac:spMkLst>
              <pc:docMk/>
              <pc:sldMasterMk cId="3475826612" sldId="2147483705"/>
              <pc:sldLayoutMk cId="221218675" sldId="2147483714"/>
              <ac:spMk id="5" creationId="{00000000-0000-0000-0000-000000000000}"/>
            </ac:spMkLst>
          </pc:spChg>
          <pc:spChg chg="mod">
            <ac:chgData name="Fake Test User" userId="SID-0" providerId="Test" clId="FakeClientId" dt="2021-09-07T06:45:32.742" v="91" actId="790"/>
            <ac:spMkLst>
              <pc:docMk/>
              <pc:sldMasterMk cId="3475826612" sldId="2147483705"/>
              <pc:sldLayoutMk cId="221218675" sldId="2147483714"/>
              <ac:spMk id="6" creationId="{00000000-0000-0000-0000-000000000000}"/>
            </ac:spMkLst>
          </pc:spChg>
          <pc:spChg chg="mod">
            <ac:chgData name="Fake Test User" userId="SID-0" providerId="Test" clId="FakeClientId" dt="2021-09-07T06:45:32.742" v="91" actId="790"/>
            <ac:spMkLst>
              <pc:docMk/>
              <pc:sldMasterMk cId="3475826612" sldId="2147483705"/>
              <pc:sldLayoutMk cId="221218675" sldId="2147483714"/>
              <ac:spMk id="7" creationId="{00000000-0000-0000-0000-000000000000}"/>
            </ac:spMkLst>
          </pc:spChg>
        </pc:sldLayoutChg>
        <pc:sldLayoutChg chg="modSp mod">
          <pc:chgData name="Fake Test User" userId="SID-0" providerId="Test" clId="FakeClientId" dt="2021-09-07T06:45:38.382" v="92" actId="790"/>
          <pc:sldLayoutMkLst>
            <pc:docMk/>
            <pc:sldMasterMk cId="3475826612" sldId="2147483705"/>
            <pc:sldLayoutMk cId="2890165182" sldId="2147483715"/>
          </pc:sldLayoutMkLst>
          <pc:spChg chg="mod">
            <ac:chgData name="Fake Test User" userId="SID-0" providerId="Test" clId="FakeClientId" dt="2021-09-07T06:45:38.382" v="92" actId="790"/>
            <ac:spMkLst>
              <pc:docMk/>
              <pc:sldMasterMk cId="3475826612" sldId="2147483705"/>
              <pc:sldLayoutMk cId="2890165182" sldId="2147483715"/>
              <ac:spMk id="2" creationId="{00000000-0000-0000-0000-000000000000}"/>
            </ac:spMkLst>
          </pc:spChg>
          <pc:spChg chg="mod">
            <ac:chgData name="Fake Test User" userId="SID-0" providerId="Test" clId="FakeClientId" dt="2021-09-07T06:45:38.382" v="92" actId="790"/>
            <ac:spMkLst>
              <pc:docMk/>
              <pc:sldMasterMk cId="3475826612" sldId="2147483705"/>
              <pc:sldLayoutMk cId="2890165182" sldId="2147483715"/>
              <ac:spMk id="3" creationId="{00000000-0000-0000-0000-000000000000}"/>
            </ac:spMkLst>
          </pc:spChg>
          <pc:spChg chg="mod">
            <ac:chgData name="Fake Test User" userId="SID-0" providerId="Test" clId="FakeClientId" dt="2021-09-07T06:45:38.382" v="92" actId="790"/>
            <ac:spMkLst>
              <pc:docMk/>
              <pc:sldMasterMk cId="3475826612" sldId="2147483705"/>
              <pc:sldLayoutMk cId="2890165182" sldId="2147483715"/>
              <ac:spMk id="4" creationId="{00000000-0000-0000-0000-000000000000}"/>
            </ac:spMkLst>
          </pc:spChg>
          <pc:spChg chg="mod">
            <ac:chgData name="Fake Test User" userId="SID-0" providerId="Test" clId="FakeClientId" dt="2021-09-07T06:45:38.382" v="92" actId="790"/>
            <ac:spMkLst>
              <pc:docMk/>
              <pc:sldMasterMk cId="3475826612" sldId="2147483705"/>
              <pc:sldLayoutMk cId="2890165182" sldId="2147483715"/>
              <ac:spMk id="5" creationId="{00000000-0000-0000-0000-000000000000}"/>
            </ac:spMkLst>
          </pc:spChg>
          <pc:spChg chg="mod">
            <ac:chgData name="Fake Test User" userId="SID-0" providerId="Test" clId="FakeClientId" dt="2021-09-07T06:45:38.382" v="92" actId="790"/>
            <ac:spMkLst>
              <pc:docMk/>
              <pc:sldMasterMk cId="3475826612" sldId="2147483705"/>
              <pc:sldLayoutMk cId="2890165182" sldId="2147483715"/>
              <ac:spMk id="6" creationId="{00000000-0000-0000-0000-000000000000}"/>
            </ac:spMkLst>
          </pc:spChg>
          <pc:spChg chg="mod">
            <ac:chgData name="Fake Test User" userId="SID-0" providerId="Test" clId="FakeClientId" dt="2021-09-07T06:45:38.382" v="92" actId="790"/>
            <ac:spMkLst>
              <pc:docMk/>
              <pc:sldMasterMk cId="3475826612" sldId="2147483705"/>
              <pc:sldLayoutMk cId="2890165182" sldId="2147483715"/>
              <ac:spMk id="7" creationId="{00000000-0000-0000-0000-000000000000}"/>
            </ac:spMkLst>
          </pc:spChg>
        </pc:sldLayoutChg>
        <pc:sldLayoutChg chg="modSp mod">
          <pc:chgData name="Fake Test User" userId="SID-0" providerId="Test" clId="FakeClientId" dt="2021-09-07T06:45:51.913" v="93" actId="790"/>
          <pc:sldLayoutMkLst>
            <pc:docMk/>
            <pc:sldMasterMk cId="3475826612" sldId="2147483705"/>
            <pc:sldLayoutMk cId="4131110589" sldId="2147483716"/>
          </pc:sldLayoutMkLst>
          <pc:spChg chg="mod">
            <ac:chgData name="Fake Test User" userId="SID-0" providerId="Test" clId="FakeClientId" dt="2021-09-07T06:45:51.913" v="93" actId="790"/>
            <ac:spMkLst>
              <pc:docMk/>
              <pc:sldMasterMk cId="3475826612" sldId="2147483705"/>
              <pc:sldLayoutMk cId="4131110589" sldId="2147483716"/>
              <ac:spMk id="2" creationId="{00000000-0000-0000-0000-000000000000}"/>
            </ac:spMkLst>
          </pc:spChg>
          <pc:spChg chg="mod">
            <ac:chgData name="Fake Test User" userId="SID-0" providerId="Test" clId="FakeClientId" dt="2021-09-07T06:45:51.913" v="93" actId="790"/>
            <ac:spMkLst>
              <pc:docMk/>
              <pc:sldMasterMk cId="3475826612" sldId="2147483705"/>
              <pc:sldLayoutMk cId="4131110589" sldId="2147483716"/>
              <ac:spMk id="4" creationId="{00000000-0000-0000-0000-000000000000}"/>
            </ac:spMkLst>
          </pc:spChg>
          <pc:spChg chg="mod">
            <ac:chgData name="Fake Test User" userId="SID-0" providerId="Test" clId="FakeClientId" dt="2021-09-07T06:45:51.913" v="93" actId="790"/>
            <ac:spMkLst>
              <pc:docMk/>
              <pc:sldMasterMk cId="3475826612" sldId="2147483705"/>
              <pc:sldLayoutMk cId="4131110589" sldId="2147483716"/>
              <ac:spMk id="5" creationId="{00000000-0000-0000-0000-000000000000}"/>
            </ac:spMkLst>
          </pc:spChg>
          <pc:spChg chg="mod">
            <ac:chgData name="Fake Test User" userId="SID-0" providerId="Test" clId="FakeClientId" dt="2021-09-07T06:45:51.913" v="93" actId="790"/>
            <ac:spMkLst>
              <pc:docMk/>
              <pc:sldMasterMk cId="3475826612" sldId="2147483705"/>
              <pc:sldLayoutMk cId="4131110589" sldId="2147483716"/>
              <ac:spMk id="6" creationId="{00000000-0000-0000-0000-000000000000}"/>
            </ac:spMkLst>
          </pc:spChg>
          <pc:spChg chg="mod">
            <ac:chgData name="Fake Test User" userId="SID-0" providerId="Test" clId="FakeClientId" dt="2021-09-07T06:45:51.913" v="93" actId="790"/>
            <ac:spMkLst>
              <pc:docMk/>
              <pc:sldMasterMk cId="3475826612" sldId="2147483705"/>
              <pc:sldLayoutMk cId="4131110589" sldId="2147483716"/>
              <ac:spMk id="7" creationId="{00000000-0000-0000-0000-000000000000}"/>
            </ac:spMkLst>
          </pc:spChg>
        </pc:sldLayoutChg>
        <pc:sldLayoutChg chg="modSp mod">
          <pc:chgData name="Fake Test User" userId="SID-0" providerId="Test" clId="FakeClientId" dt="2021-09-07T06:45:57.226" v="94" actId="790"/>
          <pc:sldLayoutMkLst>
            <pc:docMk/>
            <pc:sldMasterMk cId="3475826612" sldId="2147483705"/>
            <pc:sldLayoutMk cId="1373428286" sldId="2147483717"/>
          </pc:sldLayoutMkLst>
          <pc:spChg chg="mod">
            <ac:chgData name="Fake Test User" userId="SID-0" providerId="Test" clId="FakeClientId" dt="2021-09-07T06:45:57.226" v="94" actId="790"/>
            <ac:spMkLst>
              <pc:docMk/>
              <pc:sldMasterMk cId="3475826612" sldId="2147483705"/>
              <pc:sldLayoutMk cId="1373428286" sldId="2147483717"/>
              <ac:spMk id="2"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4"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5"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6"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7"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12"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16" creationId="{00000000-0000-0000-0000-000000000000}"/>
            </ac:spMkLst>
          </pc:spChg>
          <pc:spChg chg="mod">
            <ac:chgData name="Fake Test User" userId="SID-0" providerId="Test" clId="FakeClientId" dt="2021-09-07T06:45:57.226" v="94" actId="790"/>
            <ac:spMkLst>
              <pc:docMk/>
              <pc:sldMasterMk cId="3475826612" sldId="2147483705"/>
              <pc:sldLayoutMk cId="1373428286" sldId="2147483717"/>
              <ac:spMk id="17" creationId="{00000000-0000-0000-0000-000000000000}"/>
            </ac:spMkLst>
          </pc:spChg>
        </pc:sldLayoutChg>
        <pc:sldLayoutChg chg="modSp mod">
          <pc:chgData name="Fake Test User" userId="SID-0" providerId="Test" clId="FakeClientId" dt="2021-09-07T06:46:02.242" v="95" actId="790"/>
          <pc:sldLayoutMkLst>
            <pc:docMk/>
            <pc:sldMasterMk cId="3475826612" sldId="2147483705"/>
            <pc:sldLayoutMk cId="2218869794" sldId="2147483718"/>
          </pc:sldLayoutMkLst>
          <pc:spChg chg="mod">
            <ac:chgData name="Fake Test User" userId="SID-0" providerId="Test" clId="FakeClientId" dt="2021-09-07T06:46:02.242" v="95" actId="790"/>
            <ac:spMkLst>
              <pc:docMk/>
              <pc:sldMasterMk cId="3475826612" sldId="2147483705"/>
              <pc:sldLayoutMk cId="2218869794" sldId="2147483718"/>
              <ac:spMk id="2" creationId="{00000000-0000-0000-0000-000000000000}"/>
            </ac:spMkLst>
          </pc:spChg>
          <pc:spChg chg="mod">
            <ac:chgData name="Fake Test User" userId="SID-0" providerId="Test" clId="FakeClientId" dt="2021-09-07T06:46:02.242" v="95" actId="790"/>
            <ac:spMkLst>
              <pc:docMk/>
              <pc:sldMasterMk cId="3475826612" sldId="2147483705"/>
              <pc:sldLayoutMk cId="2218869794" sldId="2147483718"/>
              <ac:spMk id="4" creationId="{00000000-0000-0000-0000-000000000000}"/>
            </ac:spMkLst>
          </pc:spChg>
          <pc:spChg chg="mod">
            <ac:chgData name="Fake Test User" userId="SID-0" providerId="Test" clId="FakeClientId" dt="2021-09-07T06:46:02.242" v="95" actId="790"/>
            <ac:spMkLst>
              <pc:docMk/>
              <pc:sldMasterMk cId="3475826612" sldId="2147483705"/>
              <pc:sldLayoutMk cId="2218869794" sldId="2147483718"/>
              <ac:spMk id="5" creationId="{00000000-0000-0000-0000-000000000000}"/>
            </ac:spMkLst>
          </pc:spChg>
          <pc:spChg chg="mod">
            <ac:chgData name="Fake Test User" userId="SID-0" providerId="Test" clId="FakeClientId" dt="2021-09-07T06:46:02.242" v="95" actId="790"/>
            <ac:spMkLst>
              <pc:docMk/>
              <pc:sldMasterMk cId="3475826612" sldId="2147483705"/>
              <pc:sldLayoutMk cId="2218869794" sldId="2147483718"/>
              <ac:spMk id="6" creationId="{00000000-0000-0000-0000-000000000000}"/>
            </ac:spMkLst>
          </pc:spChg>
          <pc:spChg chg="mod">
            <ac:chgData name="Fake Test User" userId="SID-0" providerId="Test" clId="FakeClientId" dt="2021-09-07T06:46:02.242" v="95" actId="790"/>
            <ac:spMkLst>
              <pc:docMk/>
              <pc:sldMasterMk cId="3475826612" sldId="2147483705"/>
              <pc:sldLayoutMk cId="2218869794" sldId="2147483718"/>
              <ac:spMk id="7" creationId="{00000000-0000-0000-0000-000000000000}"/>
            </ac:spMkLst>
          </pc:spChg>
        </pc:sldLayoutChg>
        <pc:sldLayoutChg chg="modSp mod">
          <pc:chgData name="Fake Test User" userId="SID-0" providerId="Test" clId="FakeClientId" dt="2021-09-07T06:46:12.820" v="96" actId="790"/>
          <pc:sldLayoutMkLst>
            <pc:docMk/>
            <pc:sldMasterMk cId="3475826612" sldId="2147483705"/>
            <pc:sldLayoutMk cId="2122087897" sldId="2147483719"/>
          </pc:sldLayoutMkLst>
          <pc:spChg chg="mod">
            <ac:chgData name="Fake Test User" userId="SID-0" providerId="Test" clId="FakeClientId" dt="2021-09-07T06:46:12.820" v="96" actId="790"/>
            <ac:spMkLst>
              <pc:docMk/>
              <pc:sldMasterMk cId="3475826612" sldId="2147483705"/>
              <pc:sldLayoutMk cId="2122087897" sldId="2147483719"/>
              <ac:spMk id="3"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4"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5"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7"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8"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9"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10"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11"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12" creationId="{00000000-0000-0000-0000-000000000000}"/>
            </ac:spMkLst>
          </pc:spChg>
          <pc:spChg chg="mod">
            <ac:chgData name="Fake Test User" userId="SID-0" providerId="Test" clId="FakeClientId" dt="2021-09-07T06:46:12.820" v="96" actId="790"/>
            <ac:spMkLst>
              <pc:docMk/>
              <pc:sldMasterMk cId="3475826612" sldId="2147483705"/>
              <pc:sldLayoutMk cId="2122087897" sldId="2147483719"/>
              <ac:spMk id="15" creationId="{00000000-0000-0000-0000-000000000000}"/>
            </ac:spMkLst>
          </pc:spChg>
        </pc:sldLayoutChg>
        <pc:sldLayoutChg chg="modSp mod">
          <pc:chgData name="Fake Test User" userId="SID-0" providerId="Test" clId="FakeClientId" dt="2021-09-07T06:46:17.945" v="97" actId="790"/>
          <pc:sldLayoutMkLst>
            <pc:docMk/>
            <pc:sldMasterMk cId="3475826612" sldId="2147483705"/>
            <pc:sldLayoutMk cId="2124628002" sldId="2147483720"/>
          </pc:sldLayoutMkLst>
          <pc:spChg chg="mod">
            <ac:chgData name="Fake Test User" userId="SID-0" providerId="Test" clId="FakeClientId" dt="2021-09-07T06:46:17.945" v="97" actId="790"/>
            <ac:spMkLst>
              <pc:docMk/>
              <pc:sldMasterMk cId="3475826612" sldId="2147483705"/>
              <pc:sldLayoutMk cId="2124628002" sldId="2147483720"/>
              <ac:spMk id="3"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4"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5"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19"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0"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1"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2"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3"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4"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5"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6"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27" creationId="{00000000-0000-0000-0000-000000000000}"/>
            </ac:spMkLst>
          </pc:spChg>
          <pc:spChg chg="mod">
            <ac:chgData name="Fake Test User" userId="SID-0" providerId="Test" clId="FakeClientId" dt="2021-09-07T06:46:17.945" v="97" actId="790"/>
            <ac:spMkLst>
              <pc:docMk/>
              <pc:sldMasterMk cId="3475826612" sldId="2147483705"/>
              <pc:sldLayoutMk cId="2124628002" sldId="2147483720"/>
              <ac:spMk id="30" creationId="{00000000-0000-0000-0000-000000000000}"/>
            </ac:spMkLst>
          </pc:spChg>
        </pc:sldLayoutChg>
        <pc:sldLayoutChg chg="modSp mod">
          <pc:chgData name="Fake Test User" userId="SID-0" providerId="Test" clId="FakeClientId" dt="2021-09-07T06:46:23.179" v="98" actId="790"/>
          <pc:sldLayoutMkLst>
            <pc:docMk/>
            <pc:sldMasterMk cId="3475826612" sldId="2147483705"/>
            <pc:sldLayoutMk cId="831590654" sldId="2147483721"/>
          </pc:sldLayoutMkLst>
          <pc:spChg chg="mod">
            <ac:chgData name="Fake Test User" userId="SID-0" providerId="Test" clId="FakeClientId" dt="2021-09-07T06:46:23.179" v="98" actId="790"/>
            <ac:spMkLst>
              <pc:docMk/>
              <pc:sldMasterMk cId="3475826612" sldId="2147483705"/>
              <pc:sldLayoutMk cId="831590654" sldId="2147483721"/>
              <ac:spMk id="2" creationId="{00000000-0000-0000-0000-000000000000}"/>
            </ac:spMkLst>
          </pc:spChg>
          <pc:spChg chg="mod">
            <ac:chgData name="Fake Test User" userId="SID-0" providerId="Test" clId="FakeClientId" dt="2021-09-07T06:46:23.179" v="98" actId="790"/>
            <ac:spMkLst>
              <pc:docMk/>
              <pc:sldMasterMk cId="3475826612" sldId="2147483705"/>
              <pc:sldLayoutMk cId="831590654" sldId="2147483721"/>
              <ac:spMk id="3" creationId="{00000000-0000-0000-0000-000000000000}"/>
            </ac:spMkLst>
          </pc:spChg>
          <pc:spChg chg="mod">
            <ac:chgData name="Fake Test User" userId="SID-0" providerId="Test" clId="FakeClientId" dt="2021-09-07T06:46:23.179" v="98" actId="790"/>
            <ac:spMkLst>
              <pc:docMk/>
              <pc:sldMasterMk cId="3475826612" sldId="2147483705"/>
              <pc:sldLayoutMk cId="831590654" sldId="2147483721"/>
              <ac:spMk id="4" creationId="{00000000-0000-0000-0000-000000000000}"/>
            </ac:spMkLst>
          </pc:spChg>
          <pc:spChg chg="mod">
            <ac:chgData name="Fake Test User" userId="SID-0" providerId="Test" clId="FakeClientId" dt="2021-09-07T06:46:23.179" v="98" actId="790"/>
            <ac:spMkLst>
              <pc:docMk/>
              <pc:sldMasterMk cId="3475826612" sldId="2147483705"/>
              <pc:sldLayoutMk cId="831590654" sldId="2147483721"/>
              <ac:spMk id="5" creationId="{00000000-0000-0000-0000-000000000000}"/>
            </ac:spMkLst>
          </pc:spChg>
          <pc:spChg chg="mod">
            <ac:chgData name="Fake Test User" userId="SID-0" providerId="Test" clId="FakeClientId" dt="2021-09-07T06:46:23.179" v="98" actId="790"/>
            <ac:spMkLst>
              <pc:docMk/>
              <pc:sldMasterMk cId="3475826612" sldId="2147483705"/>
              <pc:sldLayoutMk cId="831590654" sldId="2147483721"/>
              <ac:spMk id="6" creationId="{00000000-0000-0000-0000-000000000000}"/>
            </ac:spMkLst>
          </pc:spChg>
        </pc:sldLayoutChg>
        <pc:sldLayoutChg chg="modSp mod">
          <pc:chgData name="Fake Test User" userId="SID-0" providerId="Test" clId="FakeClientId" dt="2021-09-07T06:46:27.617" v="99" actId="790"/>
          <pc:sldLayoutMkLst>
            <pc:docMk/>
            <pc:sldMasterMk cId="3475826612" sldId="2147483705"/>
            <pc:sldLayoutMk cId="3809886901" sldId="2147483722"/>
          </pc:sldLayoutMkLst>
          <pc:spChg chg="mod">
            <ac:chgData name="Fake Test User" userId="SID-0" providerId="Test" clId="FakeClientId" dt="2021-09-07T06:46:27.617" v="99" actId="790"/>
            <ac:spMkLst>
              <pc:docMk/>
              <pc:sldMasterMk cId="3475826612" sldId="2147483705"/>
              <pc:sldLayoutMk cId="3809886901" sldId="2147483722"/>
              <ac:spMk id="2" creationId="{00000000-0000-0000-0000-000000000000}"/>
            </ac:spMkLst>
          </pc:spChg>
          <pc:spChg chg="mod">
            <ac:chgData name="Fake Test User" userId="SID-0" providerId="Test" clId="FakeClientId" dt="2021-09-07T06:46:27.617" v="99" actId="790"/>
            <ac:spMkLst>
              <pc:docMk/>
              <pc:sldMasterMk cId="3475826612" sldId="2147483705"/>
              <pc:sldLayoutMk cId="3809886901" sldId="2147483722"/>
              <ac:spMk id="3" creationId="{00000000-0000-0000-0000-000000000000}"/>
            </ac:spMkLst>
          </pc:spChg>
          <pc:spChg chg="mod">
            <ac:chgData name="Fake Test User" userId="SID-0" providerId="Test" clId="FakeClientId" dt="2021-09-07T06:46:27.617" v="99" actId="790"/>
            <ac:spMkLst>
              <pc:docMk/>
              <pc:sldMasterMk cId="3475826612" sldId="2147483705"/>
              <pc:sldLayoutMk cId="3809886901" sldId="2147483722"/>
              <ac:spMk id="4" creationId="{00000000-0000-0000-0000-000000000000}"/>
            </ac:spMkLst>
          </pc:spChg>
          <pc:spChg chg="mod">
            <ac:chgData name="Fake Test User" userId="SID-0" providerId="Test" clId="FakeClientId" dt="2021-09-07T06:46:27.617" v="99" actId="790"/>
            <ac:spMkLst>
              <pc:docMk/>
              <pc:sldMasterMk cId="3475826612" sldId="2147483705"/>
              <pc:sldLayoutMk cId="3809886901" sldId="2147483722"/>
              <ac:spMk id="5" creationId="{00000000-0000-0000-0000-000000000000}"/>
            </ac:spMkLst>
          </pc:spChg>
          <pc:spChg chg="mod">
            <ac:chgData name="Fake Test User" userId="SID-0" providerId="Test" clId="FakeClientId" dt="2021-09-07T06:46:27.617" v="99" actId="790"/>
            <ac:spMkLst>
              <pc:docMk/>
              <pc:sldMasterMk cId="3475826612" sldId="2147483705"/>
              <pc:sldLayoutMk cId="3809886901" sldId="2147483722"/>
              <ac:spMk id="6" creationId="{00000000-0000-0000-0000-000000000000}"/>
            </ac:spMkLst>
          </pc:spChg>
        </pc:sldLayoutChg>
      </pc:sldMasterChg>
      <pc:sldMasterChg chg="modSp mod modSldLayout">
        <pc:chgData name="Fake Test User" userId="SID-0" providerId="Test" clId="FakeClientId" dt="2021-09-07T06:48:42.659" v="118" actId="790"/>
        <pc:sldMasterMkLst>
          <pc:docMk/>
          <pc:sldMasterMk cId="526897659" sldId="2147483723"/>
        </pc:sldMasterMkLst>
        <pc:spChg chg="mod">
          <ac:chgData name="Fake Test User" userId="SID-0" providerId="Test" clId="FakeClientId" dt="2021-09-07T06:46:33.382" v="100" actId="790"/>
          <ac:spMkLst>
            <pc:docMk/>
            <pc:sldMasterMk cId="526897659" sldId="2147483723"/>
            <ac:spMk id="2" creationId="{00000000-0000-0000-0000-000000000000}"/>
          </ac:spMkLst>
        </pc:spChg>
        <pc:spChg chg="mod">
          <ac:chgData name="Fake Test User" userId="SID-0" providerId="Test" clId="FakeClientId" dt="2021-09-07T06:46:33.382" v="100" actId="790"/>
          <ac:spMkLst>
            <pc:docMk/>
            <pc:sldMasterMk cId="526897659" sldId="2147483723"/>
            <ac:spMk id="3" creationId="{00000000-0000-0000-0000-000000000000}"/>
          </ac:spMkLst>
        </pc:spChg>
        <pc:spChg chg="mod">
          <ac:chgData name="Fake Test User" userId="SID-0" providerId="Test" clId="FakeClientId" dt="2021-09-07T06:46:33.382" v="100" actId="790"/>
          <ac:spMkLst>
            <pc:docMk/>
            <pc:sldMasterMk cId="526897659" sldId="2147483723"/>
            <ac:spMk id="4" creationId="{00000000-0000-0000-0000-000000000000}"/>
          </ac:spMkLst>
        </pc:spChg>
        <pc:spChg chg="mod">
          <ac:chgData name="Fake Test User" userId="SID-0" providerId="Test" clId="FakeClientId" dt="2021-09-07T06:46:33.382" v="100" actId="790"/>
          <ac:spMkLst>
            <pc:docMk/>
            <pc:sldMasterMk cId="526897659" sldId="2147483723"/>
            <ac:spMk id="5" creationId="{00000000-0000-0000-0000-000000000000}"/>
          </ac:spMkLst>
        </pc:spChg>
        <pc:spChg chg="mod">
          <ac:chgData name="Fake Test User" userId="SID-0" providerId="Test" clId="FakeClientId" dt="2021-09-07T06:46:33.382" v="100" actId="790"/>
          <ac:spMkLst>
            <pc:docMk/>
            <pc:sldMasterMk cId="526897659" sldId="2147483723"/>
            <ac:spMk id="6" creationId="{00000000-0000-0000-0000-000000000000}"/>
          </ac:spMkLst>
        </pc:spChg>
        <pc:sldLayoutChg chg="modSp mod">
          <pc:chgData name="Fake Test User" userId="SID-0" providerId="Test" clId="FakeClientId" dt="2021-09-07T06:46:39.007" v="101" actId="790"/>
          <pc:sldLayoutMkLst>
            <pc:docMk/>
            <pc:sldMasterMk cId="526897659" sldId="2147483723"/>
            <pc:sldLayoutMk cId="3588423571" sldId="2147483724"/>
          </pc:sldLayoutMkLst>
          <pc:spChg chg="mod">
            <ac:chgData name="Fake Test User" userId="SID-0" providerId="Test" clId="FakeClientId" dt="2021-09-07T06:46:39.007" v="101" actId="790"/>
            <ac:spMkLst>
              <pc:docMk/>
              <pc:sldMasterMk cId="526897659" sldId="2147483723"/>
              <pc:sldLayoutMk cId="3588423571" sldId="2147483724"/>
              <ac:spMk id="2" creationId="{00000000-0000-0000-0000-000000000000}"/>
            </ac:spMkLst>
          </pc:spChg>
          <pc:spChg chg="mod">
            <ac:chgData name="Fake Test User" userId="SID-0" providerId="Test" clId="FakeClientId" dt="2021-09-07T06:46:39.007" v="101" actId="790"/>
            <ac:spMkLst>
              <pc:docMk/>
              <pc:sldMasterMk cId="526897659" sldId="2147483723"/>
              <pc:sldLayoutMk cId="3588423571" sldId="2147483724"/>
              <ac:spMk id="3" creationId="{00000000-0000-0000-0000-000000000000}"/>
            </ac:spMkLst>
          </pc:spChg>
          <pc:spChg chg="mod">
            <ac:chgData name="Fake Test User" userId="SID-0" providerId="Test" clId="FakeClientId" dt="2021-09-07T06:46:39.007" v="101" actId="790"/>
            <ac:spMkLst>
              <pc:docMk/>
              <pc:sldMasterMk cId="526897659" sldId="2147483723"/>
              <pc:sldLayoutMk cId="3588423571" sldId="2147483724"/>
              <ac:spMk id="4" creationId="{00000000-0000-0000-0000-000000000000}"/>
            </ac:spMkLst>
          </pc:spChg>
          <pc:spChg chg="mod">
            <ac:chgData name="Fake Test User" userId="SID-0" providerId="Test" clId="FakeClientId" dt="2021-09-07T06:46:39.007" v="101" actId="790"/>
            <ac:spMkLst>
              <pc:docMk/>
              <pc:sldMasterMk cId="526897659" sldId="2147483723"/>
              <pc:sldLayoutMk cId="3588423571" sldId="2147483724"/>
              <ac:spMk id="5" creationId="{00000000-0000-0000-0000-000000000000}"/>
            </ac:spMkLst>
          </pc:spChg>
          <pc:spChg chg="mod">
            <ac:chgData name="Fake Test User" userId="SID-0" providerId="Test" clId="FakeClientId" dt="2021-09-07T06:46:39.007" v="101" actId="790"/>
            <ac:spMkLst>
              <pc:docMk/>
              <pc:sldMasterMk cId="526897659" sldId="2147483723"/>
              <pc:sldLayoutMk cId="3588423571" sldId="2147483724"/>
              <ac:spMk id="6" creationId="{00000000-0000-0000-0000-000000000000}"/>
            </ac:spMkLst>
          </pc:spChg>
        </pc:sldLayoutChg>
        <pc:sldLayoutChg chg="modSp mod">
          <pc:chgData name="Fake Test User" userId="SID-0" providerId="Test" clId="FakeClientId" dt="2021-09-07T06:46:44.616" v="102" actId="790"/>
          <pc:sldLayoutMkLst>
            <pc:docMk/>
            <pc:sldMasterMk cId="526897659" sldId="2147483723"/>
            <pc:sldLayoutMk cId="1057999558" sldId="2147483725"/>
          </pc:sldLayoutMkLst>
          <pc:spChg chg="mod">
            <ac:chgData name="Fake Test User" userId="SID-0" providerId="Test" clId="FakeClientId" dt="2021-09-07T06:46:44.616" v="102" actId="790"/>
            <ac:spMkLst>
              <pc:docMk/>
              <pc:sldMasterMk cId="526897659" sldId="2147483723"/>
              <pc:sldLayoutMk cId="1057999558" sldId="2147483725"/>
              <ac:spMk id="2" creationId="{00000000-0000-0000-0000-000000000000}"/>
            </ac:spMkLst>
          </pc:spChg>
          <pc:spChg chg="mod">
            <ac:chgData name="Fake Test User" userId="SID-0" providerId="Test" clId="FakeClientId" dt="2021-09-07T06:46:44.616" v="102" actId="790"/>
            <ac:spMkLst>
              <pc:docMk/>
              <pc:sldMasterMk cId="526897659" sldId="2147483723"/>
              <pc:sldLayoutMk cId="1057999558" sldId="2147483725"/>
              <ac:spMk id="3" creationId="{00000000-0000-0000-0000-000000000000}"/>
            </ac:spMkLst>
          </pc:spChg>
          <pc:spChg chg="mod">
            <ac:chgData name="Fake Test User" userId="SID-0" providerId="Test" clId="FakeClientId" dt="2021-09-07T06:46:44.616" v="102" actId="790"/>
            <ac:spMkLst>
              <pc:docMk/>
              <pc:sldMasterMk cId="526897659" sldId="2147483723"/>
              <pc:sldLayoutMk cId="1057999558" sldId="2147483725"/>
              <ac:spMk id="4" creationId="{00000000-0000-0000-0000-000000000000}"/>
            </ac:spMkLst>
          </pc:spChg>
          <pc:spChg chg="mod">
            <ac:chgData name="Fake Test User" userId="SID-0" providerId="Test" clId="FakeClientId" dt="2021-09-07T06:46:44.616" v="102" actId="790"/>
            <ac:spMkLst>
              <pc:docMk/>
              <pc:sldMasterMk cId="526897659" sldId="2147483723"/>
              <pc:sldLayoutMk cId="1057999558" sldId="2147483725"/>
              <ac:spMk id="5" creationId="{00000000-0000-0000-0000-000000000000}"/>
            </ac:spMkLst>
          </pc:spChg>
          <pc:spChg chg="mod">
            <ac:chgData name="Fake Test User" userId="SID-0" providerId="Test" clId="FakeClientId" dt="2021-09-07T06:46:44.616" v="102" actId="790"/>
            <ac:spMkLst>
              <pc:docMk/>
              <pc:sldMasterMk cId="526897659" sldId="2147483723"/>
              <pc:sldLayoutMk cId="1057999558" sldId="2147483725"/>
              <ac:spMk id="6" creationId="{00000000-0000-0000-0000-000000000000}"/>
            </ac:spMkLst>
          </pc:spChg>
        </pc:sldLayoutChg>
        <pc:sldLayoutChg chg="modSp mod">
          <pc:chgData name="Fake Test User" userId="SID-0" providerId="Test" clId="FakeClientId" dt="2021-09-07T06:46:53.179" v="103" actId="790"/>
          <pc:sldLayoutMkLst>
            <pc:docMk/>
            <pc:sldMasterMk cId="526897659" sldId="2147483723"/>
            <pc:sldLayoutMk cId="251986355" sldId="2147483726"/>
          </pc:sldLayoutMkLst>
          <pc:spChg chg="mod">
            <ac:chgData name="Fake Test User" userId="SID-0" providerId="Test" clId="FakeClientId" dt="2021-09-07T06:46:53.179" v="103" actId="790"/>
            <ac:spMkLst>
              <pc:docMk/>
              <pc:sldMasterMk cId="526897659" sldId="2147483723"/>
              <pc:sldLayoutMk cId="251986355" sldId="2147483726"/>
              <ac:spMk id="2" creationId="{00000000-0000-0000-0000-000000000000}"/>
            </ac:spMkLst>
          </pc:spChg>
          <pc:spChg chg="mod">
            <ac:chgData name="Fake Test User" userId="SID-0" providerId="Test" clId="FakeClientId" dt="2021-09-07T06:46:53.179" v="103" actId="790"/>
            <ac:spMkLst>
              <pc:docMk/>
              <pc:sldMasterMk cId="526897659" sldId="2147483723"/>
              <pc:sldLayoutMk cId="251986355" sldId="2147483726"/>
              <ac:spMk id="3" creationId="{00000000-0000-0000-0000-000000000000}"/>
            </ac:spMkLst>
          </pc:spChg>
          <pc:spChg chg="mod">
            <ac:chgData name="Fake Test User" userId="SID-0" providerId="Test" clId="FakeClientId" dt="2021-09-07T06:46:53.179" v="103" actId="790"/>
            <ac:spMkLst>
              <pc:docMk/>
              <pc:sldMasterMk cId="526897659" sldId="2147483723"/>
              <pc:sldLayoutMk cId="251986355" sldId="2147483726"/>
              <ac:spMk id="4" creationId="{00000000-0000-0000-0000-000000000000}"/>
            </ac:spMkLst>
          </pc:spChg>
          <pc:spChg chg="mod">
            <ac:chgData name="Fake Test User" userId="SID-0" providerId="Test" clId="FakeClientId" dt="2021-09-07T06:46:53.179" v="103" actId="790"/>
            <ac:spMkLst>
              <pc:docMk/>
              <pc:sldMasterMk cId="526897659" sldId="2147483723"/>
              <pc:sldLayoutMk cId="251986355" sldId="2147483726"/>
              <ac:spMk id="5" creationId="{00000000-0000-0000-0000-000000000000}"/>
            </ac:spMkLst>
          </pc:spChg>
          <pc:spChg chg="mod">
            <ac:chgData name="Fake Test User" userId="SID-0" providerId="Test" clId="FakeClientId" dt="2021-09-07T06:46:53.179" v="103" actId="790"/>
            <ac:spMkLst>
              <pc:docMk/>
              <pc:sldMasterMk cId="526897659" sldId="2147483723"/>
              <pc:sldLayoutMk cId="251986355" sldId="2147483726"/>
              <ac:spMk id="6" creationId="{00000000-0000-0000-0000-000000000000}"/>
            </ac:spMkLst>
          </pc:spChg>
        </pc:sldLayoutChg>
        <pc:sldLayoutChg chg="modSp mod">
          <pc:chgData name="Fake Test User" userId="SID-0" providerId="Test" clId="FakeClientId" dt="2021-09-07T06:47:03.409" v="104" actId="790"/>
          <pc:sldLayoutMkLst>
            <pc:docMk/>
            <pc:sldMasterMk cId="526897659" sldId="2147483723"/>
            <pc:sldLayoutMk cId="400391073" sldId="2147483727"/>
          </pc:sldLayoutMkLst>
          <pc:spChg chg="mod">
            <ac:chgData name="Fake Test User" userId="SID-0" providerId="Test" clId="FakeClientId" dt="2021-09-07T06:47:03.409" v="104" actId="790"/>
            <ac:spMkLst>
              <pc:docMk/>
              <pc:sldMasterMk cId="526897659" sldId="2147483723"/>
              <pc:sldLayoutMk cId="400391073" sldId="2147483727"/>
              <ac:spMk id="2" creationId="{00000000-0000-0000-0000-000000000000}"/>
            </ac:spMkLst>
          </pc:spChg>
          <pc:spChg chg="mod">
            <ac:chgData name="Fake Test User" userId="SID-0" providerId="Test" clId="FakeClientId" dt="2021-09-07T06:47:03.409" v="104" actId="790"/>
            <ac:spMkLst>
              <pc:docMk/>
              <pc:sldMasterMk cId="526897659" sldId="2147483723"/>
              <pc:sldLayoutMk cId="400391073" sldId="2147483727"/>
              <ac:spMk id="3" creationId="{00000000-0000-0000-0000-000000000000}"/>
            </ac:spMkLst>
          </pc:spChg>
          <pc:spChg chg="mod">
            <ac:chgData name="Fake Test User" userId="SID-0" providerId="Test" clId="FakeClientId" dt="2021-09-07T06:47:03.409" v="104" actId="790"/>
            <ac:spMkLst>
              <pc:docMk/>
              <pc:sldMasterMk cId="526897659" sldId="2147483723"/>
              <pc:sldLayoutMk cId="400391073" sldId="2147483727"/>
              <ac:spMk id="4" creationId="{00000000-0000-0000-0000-000000000000}"/>
            </ac:spMkLst>
          </pc:spChg>
          <pc:spChg chg="mod">
            <ac:chgData name="Fake Test User" userId="SID-0" providerId="Test" clId="FakeClientId" dt="2021-09-07T06:47:03.409" v="104" actId="790"/>
            <ac:spMkLst>
              <pc:docMk/>
              <pc:sldMasterMk cId="526897659" sldId="2147483723"/>
              <pc:sldLayoutMk cId="400391073" sldId="2147483727"/>
              <ac:spMk id="5" creationId="{00000000-0000-0000-0000-000000000000}"/>
            </ac:spMkLst>
          </pc:spChg>
          <pc:spChg chg="mod">
            <ac:chgData name="Fake Test User" userId="SID-0" providerId="Test" clId="FakeClientId" dt="2021-09-07T06:47:03.409" v="104" actId="790"/>
            <ac:spMkLst>
              <pc:docMk/>
              <pc:sldMasterMk cId="526897659" sldId="2147483723"/>
              <pc:sldLayoutMk cId="400391073" sldId="2147483727"/>
              <ac:spMk id="6" creationId="{00000000-0000-0000-0000-000000000000}"/>
            </ac:spMkLst>
          </pc:spChg>
          <pc:spChg chg="mod">
            <ac:chgData name="Fake Test User" userId="SID-0" providerId="Test" clId="FakeClientId" dt="2021-09-07T06:47:03.409" v="104" actId="790"/>
            <ac:spMkLst>
              <pc:docMk/>
              <pc:sldMasterMk cId="526897659" sldId="2147483723"/>
              <pc:sldLayoutMk cId="400391073" sldId="2147483727"/>
              <ac:spMk id="7" creationId="{00000000-0000-0000-0000-000000000000}"/>
            </ac:spMkLst>
          </pc:spChg>
        </pc:sldLayoutChg>
        <pc:sldLayoutChg chg="modSp mod">
          <pc:chgData name="Fake Test User" userId="SID-0" providerId="Test" clId="FakeClientId" dt="2021-09-07T06:47:11.331" v="105" actId="790"/>
          <pc:sldLayoutMkLst>
            <pc:docMk/>
            <pc:sldMasterMk cId="526897659" sldId="2147483723"/>
            <pc:sldLayoutMk cId="412925458" sldId="2147483728"/>
          </pc:sldLayoutMkLst>
          <pc:spChg chg="mod">
            <ac:chgData name="Fake Test User" userId="SID-0" providerId="Test" clId="FakeClientId" dt="2021-09-07T06:47:11.331" v="105" actId="790"/>
            <ac:spMkLst>
              <pc:docMk/>
              <pc:sldMasterMk cId="526897659" sldId="2147483723"/>
              <pc:sldLayoutMk cId="412925458" sldId="2147483728"/>
              <ac:spMk id="2"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3"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4"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5"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6"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7"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8" creationId="{00000000-0000-0000-0000-000000000000}"/>
            </ac:spMkLst>
          </pc:spChg>
          <pc:spChg chg="mod">
            <ac:chgData name="Fake Test User" userId="SID-0" providerId="Test" clId="FakeClientId" dt="2021-09-07T06:47:11.331" v="105" actId="790"/>
            <ac:spMkLst>
              <pc:docMk/>
              <pc:sldMasterMk cId="526897659" sldId="2147483723"/>
              <pc:sldLayoutMk cId="412925458" sldId="2147483728"/>
              <ac:spMk id="9" creationId="{00000000-0000-0000-0000-000000000000}"/>
            </ac:spMkLst>
          </pc:spChg>
        </pc:sldLayoutChg>
        <pc:sldLayoutChg chg="modSp mod">
          <pc:chgData name="Fake Test User" userId="SID-0" providerId="Test" clId="FakeClientId" dt="2021-09-07T06:47:16.519" v="106" actId="790"/>
          <pc:sldLayoutMkLst>
            <pc:docMk/>
            <pc:sldMasterMk cId="526897659" sldId="2147483723"/>
            <pc:sldLayoutMk cId="2801469155" sldId="2147483729"/>
          </pc:sldLayoutMkLst>
          <pc:spChg chg="mod">
            <ac:chgData name="Fake Test User" userId="SID-0" providerId="Test" clId="FakeClientId" dt="2021-09-07T06:47:16.519" v="106" actId="790"/>
            <ac:spMkLst>
              <pc:docMk/>
              <pc:sldMasterMk cId="526897659" sldId="2147483723"/>
              <pc:sldLayoutMk cId="2801469155" sldId="2147483729"/>
              <ac:spMk id="2" creationId="{00000000-0000-0000-0000-000000000000}"/>
            </ac:spMkLst>
          </pc:spChg>
          <pc:spChg chg="mod">
            <ac:chgData name="Fake Test User" userId="SID-0" providerId="Test" clId="FakeClientId" dt="2021-09-07T06:47:16.519" v="106" actId="790"/>
            <ac:spMkLst>
              <pc:docMk/>
              <pc:sldMasterMk cId="526897659" sldId="2147483723"/>
              <pc:sldLayoutMk cId="2801469155" sldId="2147483729"/>
              <ac:spMk id="3" creationId="{00000000-0000-0000-0000-000000000000}"/>
            </ac:spMkLst>
          </pc:spChg>
          <pc:spChg chg="mod">
            <ac:chgData name="Fake Test User" userId="SID-0" providerId="Test" clId="FakeClientId" dt="2021-09-07T06:47:16.519" v="106" actId="790"/>
            <ac:spMkLst>
              <pc:docMk/>
              <pc:sldMasterMk cId="526897659" sldId="2147483723"/>
              <pc:sldLayoutMk cId="2801469155" sldId="2147483729"/>
              <ac:spMk id="4" creationId="{00000000-0000-0000-0000-000000000000}"/>
            </ac:spMkLst>
          </pc:spChg>
          <pc:spChg chg="mod">
            <ac:chgData name="Fake Test User" userId="SID-0" providerId="Test" clId="FakeClientId" dt="2021-09-07T06:47:16.519" v="106" actId="790"/>
            <ac:spMkLst>
              <pc:docMk/>
              <pc:sldMasterMk cId="526897659" sldId="2147483723"/>
              <pc:sldLayoutMk cId="2801469155" sldId="2147483729"/>
              <ac:spMk id="5" creationId="{00000000-0000-0000-0000-000000000000}"/>
            </ac:spMkLst>
          </pc:spChg>
        </pc:sldLayoutChg>
        <pc:sldLayoutChg chg="modSp mod">
          <pc:chgData name="Fake Test User" userId="SID-0" providerId="Test" clId="FakeClientId" dt="2021-09-07T06:47:28.784" v="107" actId="790"/>
          <pc:sldLayoutMkLst>
            <pc:docMk/>
            <pc:sldMasterMk cId="526897659" sldId="2147483723"/>
            <pc:sldLayoutMk cId="3005378833" sldId="2147483730"/>
          </pc:sldLayoutMkLst>
          <pc:spChg chg="mod">
            <ac:chgData name="Fake Test User" userId="SID-0" providerId="Test" clId="FakeClientId" dt="2021-09-07T06:47:28.784" v="107" actId="790"/>
            <ac:spMkLst>
              <pc:docMk/>
              <pc:sldMasterMk cId="526897659" sldId="2147483723"/>
              <pc:sldLayoutMk cId="3005378833" sldId="2147483730"/>
              <ac:spMk id="2" creationId="{00000000-0000-0000-0000-000000000000}"/>
            </ac:spMkLst>
          </pc:spChg>
          <pc:spChg chg="mod">
            <ac:chgData name="Fake Test User" userId="SID-0" providerId="Test" clId="FakeClientId" dt="2021-09-07T06:47:28.784" v="107" actId="790"/>
            <ac:spMkLst>
              <pc:docMk/>
              <pc:sldMasterMk cId="526897659" sldId="2147483723"/>
              <pc:sldLayoutMk cId="3005378833" sldId="2147483730"/>
              <ac:spMk id="3" creationId="{00000000-0000-0000-0000-000000000000}"/>
            </ac:spMkLst>
          </pc:spChg>
          <pc:spChg chg="mod">
            <ac:chgData name="Fake Test User" userId="SID-0" providerId="Test" clId="FakeClientId" dt="2021-09-07T06:47:28.784" v="107" actId="790"/>
            <ac:spMkLst>
              <pc:docMk/>
              <pc:sldMasterMk cId="526897659" sldId="2147483723"/>
              <pc:sldLayoutMk cId="3005378833" sldId="2147483730"/>
              <ac:spMk id="4" creationId="{00000000-0000-0000-0000-000000000000}"/>
            </ac:spMkLst>
          </pc:spChg>
        </pc:sldLayoutChg>
        <pc:sldLayoutChg chg="modSp mod">
          <pc:chgData name="Fake Test User" userId="SID-0" providerId="Test" clId="FakeClientId" dt="2021-09-07T06:47:35.659" v="108" actId="790"/>
          <pc:sldLayoutMkLst>
            <pc:docMk/>
            <pc:sldMasterMk cId="526897659" sldId="2147483723"/>
            <pc:sldLayoutMk cId="3933333917" sldId="2147483731"/>
          </pc:sldLayoutMkLst>
          <pc:spChg chg="mod">
            <ac:chgData name="Fake Test User" userId="SID-0" providerId="Test" clId="FakeClientId" dt="2021-09-07T06:47:35.659" v="108" actId="790"/>
            <ac:spMkLst>
              <pc:docMk/>
              <pc:sldMasterMk cId="526897659" sldId="2147483723"/>
              <pc:sldLayoutMk cId="3933333917" sldId="2147483731"/>
              <ac:spMk id="2" creationId="{00000000-0000-0000-0000-000000000000}"/>
            </ac:spMkLst>
          </pc:spChg>
          <pc:spChg chg="mod">
            <ac:chgData name="Fake Test User" userId="SID-0" providerId="Test" clId="FakeClientId" dt="2021-09-07T06:47:35.659" v="108" actId="790"/>
            <ac:spMkLst>
              <pc:docMk/>
              <pc:sldMasterMk cId="526897659" sldId="2147483723"/>
              <pc:sldLayoutMk cId="3933333917" sldId="2147483731"/>
              <ac:spMk id="3" creationId="{00000000-0000-0000-0000-000000000000}"/>
            </ac:spMkLst>
          </pc:spChg>
          <pc:spChg chg="mod">
            <ac:chgData name="Fake Test User" userId="SID-0" providerId="Test" clId="FakeClientId" dt="2021-09-07T06:47:35.659" v="108" actId="790"/>
            <ac:spMkLst>
              <pc:docMk/>
              <pc:sldMasterMk cId="526897659" sldId="2147483723"/>
              <pc:sldLayoutMk cId="3933333917" sldId="2147483731"/>
              <ac:spMk id="4" creationId="{00000000-0000-0000-0000-000000000000}"/>
            </ac:spMkLst>
          </pc:spChg>
          <pc:spChg chg="mod">
            <ac:chgData name="Fake Test User" userId="SID-0" providerId="Test" clId="FakeClientId" dt="2021-09-07T06:47:35.659" v="108" actId="790"/>
            <ac:spMkLst>
              <pc:docMk/>
              <pc:sldMasterMk cId="526897659" sldId="2147483723"/>
              <pc:sldLayoutMk cId="3933333917" sldId="2147483731"/>
              <ac:spMk id="5" creationId="{00000000-0000-0000-0000-000000000000}"/>
            </ac:spMkLst>
          </pc:spChg>
          <pc:spChg chg="mod">
            <ac:chgData name="Fake Test User" userId="SID-0" providerId="Test" clId="FakeClientId" dt="2021-09-07T06:47:35.659" v="108" actId="790"/>
            <ac:spMkLst>
              <pc:docMk/>
              <pc:sldMasterMk cId="526897659" sldId="2147483723"/>
              <pc:sldLayoutMk cId="3933333917" sldId="2147483731"/>
              <ac:spMk id="6" creationId="{00000000-0000-0000-0000-000000000000}"/>
            </ac:spMkLst>
          </pc:spChg>
          <pc:spChg chg="mod">
            <ac:chgData name="Fake Test User" userId="SID-0" providerId="Test" clId="FakeClientId" dt="2021-09-07T06:47:35.659" v="108" actId="790"/>
            <ac:spMkLst>
              <pc:docMk/>
              <pc:sldMasterMk cId="526897659" sldId="2147483723"/>
              <pc:sldLayoutMk cId="3933333917" sldId="2147483731"/>
              <ac:spMk id="7" creationId="{00000000-0000-0000-0000-000000000000}"/>
            </ac:spMkLst>
          </pc:spChg>
        </pc:sldLayoutChg>
        <pc:sldLayoutChg chg="modSp mod">
          <pc:chgData name="Fake Test User" userId="SID-0" providerId="Test" clId="FakeClientId" dt="2021-09-07T06:47:40.643" v="109" actId="790"/>
          <pc:sldLayoutMkLst>
            <pc:docMk/>
            <pc:sldMasterMk cId="526897659" sldId="2147483723"/>
            <pc:sldLayoutMk cId="2612067480" sldId="2147483732"/>
          </pc:sldLayoutMkLst>
          <pc:spChg chg="mod">
            <ac:chgData name="Fake Test User" userId="SID-0" providerId="Test" clId="FakeClientId" dt="2021-09-07T06:47:40.643" v="109" actId="790"/>
            <ac:spMkLst>
              <pc:docMk/>
              <pc:sldMasterMk cId="526897659" sldId="2147483723"/>
              <pc:sldLayoutMk cId="2612067480" sldId="2147483732"/>
              <ac:spMk id="2" creationId="{00000000-0000-0000-0000-000000000000}"/>
            </ac:spMkLst>
          </pc:spChg>
          <pc:spChg chg="mod">
            <ac:chgData name="Fake Test User" userId="SID-0" providerId="Test" clId="FakeClientId" dt="2021-09-07T06:47:40.643" v="109" actId="790"/>
            <ac:spMkLst>
              <pc:docMk/>
              <pc:sldMasterMk cId="526897659" sldId="2147483723"/>
              <pc:sldLayoutMk cId="2612067480" sldId="2147483732"/>
              <ac:spMk id="3" creationId="{00000000-0000-0000-0000-000000000000}"/>
            </ac:spMkLst>
          </pc:spChg>
          <pc:spChg chg="mod">
            <ac:chgData name="Fake Test User" userId="SID-0" providerId="Test" clId="FakeClientId" dt="2021-09-07T06:47:40.643" v="109" actId="790"/>
            <ac:spMkLst>
              <pc:docMk/>
              <pc:sldMasterMk cId="526897659" sldId="2147483723"/>
              <pc:sldLayoutMk cId="2612067480" sldId="2147483732"/>
              <ac:spMk id="4" creationId="{00000000-0000-0000-0000-000000000000}"/>
            </ac:spMkLst>
          </pc:spChg>
          <pc:spChg chg="mod">
            <ac:chgData name="Fake Test User" userId="SID-0" providerId="Test" clId="FakeClientId" dt="2021-09-07T06:47:40.643" v="109" actId="790"/>
            <ac:spMkLst>
              <pc:docMk/>
              <pc:sldMasterMk cId="526897659" sldId="2147483723"/>
              <pc:sldLayoutMk cId="2612067480" sldId="2147483732"/>
              <ac:spMk id="5" creationId="{00000000-0000-0000-0000-000000000000}"/>
            </ac:spMkLst>
          </pc:spChg>
          <pc:spChg chg="mod">
            <ac:chgData name="Fake Test User" userId="SID-0" providerId="Test" clId="FakeClientId" dt="2021-09-07T06:47:40.643" v="109" actId="790"/>
            <ac:spMkLst>
              <pc:docMk/>
              <pc:sldMasterMk cId="526897659" sldId="2147483723"/>
              <pc:sldLayoutMk cId="2612067480" sldId="2147483732"/>
              <ac:spMk id="6" creationId="{00000000-0000-0000-0000-000000000000}"/>
            </ac:spMkLst>
          </pc:spChg>
          <pc:spChg chg="mod">
            <ac:chgData name="Fake Test User" userId="SID-0" providerId="Test" clId="FakeClientId" dt="2021-09-07T06:47:40.643" v="109" actId="790"/>
            <ac:spMkLst>
              <pc:docMk/>
              <pc:sldMasterMk cId="526897659" sldId="2147483723"/>
              <pc:sldLayoutMk cId="2612067480" sldId="2147483732"/>
              <ac:spMk id="7" creationId="{00000000-0000-0000-0000-000000000000}"/>
            </ac:spMkLst>
          </pc:spChg>
        </pc:sldLayoutChg>
        <pc:sldLayoutChg chg="modSp mod">
          <pc:chgData name="Fake Test User" userId="SID-0" providerId="Test" clId="FakeClientId" dt="2021-09-07T06:47:47.675" v="110" actId="790"/>
          <pc:sldLayoutMkLst>
            <pc:docMk/>
            <pc:sldMasterMk cId="526897659" sldId="2147483723"/>
            <pc:sldLayoutMk cId="3480607522" sldId="2147483733"/>
          </pc:sldLayoutMkLst>
          <pc:spChg chg="mod">
            <ac:chgData name="Fake Test User" userId="SID-0" providerId="Test" clId="FakeClientId" dt="2021-09-07T06:47:47.675" v="110" actId="790"/>
            <ac:spMkLst>
              <pc:docMk/>
              <pc:sldMasterMk cId="526897659" sldId="2147483723"/>
              <pc:sldLayoutMk cId="3480607522" sldId="2147483733"/>
              <ac:spMk id="2" creationId="{00000000-0000-0000-0000-000000000000}"/>
            </ac:spMkLst>
          </pc:spChg>
          <pc:spChg chg="mod">
            <ac:chgData name="Fake Test User" userId="SID-0" providerId="Test" clId="FakeClientId" dt="2021-09-07T06:47:47.675" v="110" actId="790"/>
            <ac:spMkLst>
              <pc:docMk/>
              <pc:sldMasterMk cId="526897659" sldId="2147483723"/>
              <pc:sldLayoutMk cId="3480607522" sldId="2147483733"/>
              <ac:spMk id="3" creationId="{00000000-0000-0000-0000-000000000000}"/>
            </ac:spMkLst>
          </pc:spChg>
          <pc:spChg chg="mod">
            <ac:chgData name="Fake Test User" userId="SID-0" providerId="Test" clId="FakeClientId" dt="2021-09-07T06:47:47.675" v="110" actId="790"/>
            <ac:spMkLst>
              <pc:docMk/>
              <pc:sldMasterMk cId="526897659" sldId="2147483723"/>
              <pc:sldLayoutMk cId="3480607522" sldId="2147483733"/>
              <ac:spMk id="4" creationId="{00000000-0000-0000-0000-000000000000}"/>
            </ac:spMkLst>
          </pc:spChg>
          <pc:spChg chg="mod">
            <ac:chgData name="Fake Test User" userId="SID-0" providerId="Test" clId="FakeClientId" dt="2021-09-07T06:47:47.675" v="110" actId="790"/>
            <ac:spMkLst>
              <pc:docMk/>
              <pc:sldMasterMk cId="526897659" sldId="2147483723"/>
              <pc:sldLayoutMk cId="3480607522" sldId="2147483733"/>
              <ac:spMk id="5" creationId="{00000000-0000-0000-0000-000000000000}"/>
            </ac:spMkLst>
          </pc:spChg>
          <pc:spChg chg="mod">
            <ac:chgData name="Fake Test User" userId="SID-0" providerId="Test" clId="FakeClientId" dt="2021-09-07T06:47:47.675" v="110" actId="790"/>
            <ac:spMkLst>
              <pc:docMk/>
              <pc:sldMasterMk cId="526897659" sldId="2147483723"/>
              <pc:sldLayoutMk cId="3480607522" sldId="2147483733"/>
              <ac:spMk id="6" creationId="{00000000-0000-0000-0000-000000000000}"/>
            </ac:spMkLst>
          </pc:spChg>
          <pc:spChg chg="mod">
            <ac:chgData name="Fake Test User" userId="SID-0" providerId="Test" clId="FakeClientId" dt="2021-09-07T06:47:47.675" v="110" actId="790"/>
            <ac:spMkLst>
              <pc:docMk/>
              <pc:sldMasterMk cId="526897659" sldId="2147483723"/>
              <pc:sldLayoutMk cId="3480607522" sldId="2147483733"/>
              <ac:spMk id="7" creationId="{00000000-0000-0000-0000-000000000000}"/>
            </ac:spMkLst>
          </pc:spChg>
        </pc:sldLayoutChg>
        <pc:sldLayoutChg chg="modSp mod">
          <pc:chgData name="Fake Test User" userId="SID-0" providerId="Test" clId="FakeClientId" dt="2021-09-07T06:47:57.800" v="111" actId="790"/>
          <pc:sldLayoutMkLst>
            <pc:docMk/>
            <pc:sldMasterMk cId="526897659" sldId="2147483723"/>
            <pc:sldLayoutMk cId="1874527180" sldId="2147483734"/>
          </pc:sldLayoutMkLst>
          <pc:spChg chg="mod">
            <ac:chgData name="Fake Test User" userId="SID-0" providerId="Test" clId="FakeClientId" dt="2021-09-07T06:47:57.800" v="111" actId="790"/>
            <ac:spMkLst>
              <pc:docMk/>
              <pc:sldMasterMk cId="526897659" sldId="2147483723"/>
              <pc:sldLayoutMk cId="1874527180" sldId="2147483734"/>
              <ac:spMk id="2" creationId="{00000000-0000-0000-0000-000000000000}"/>
            </ac:spMkLst>
          </pc:spChg>
          <pc:spChg chg="mod">
            <ac:chgData name="Fake Test User" userId="SID-0" providerId="Test" clId="FakeClientId" dt="2021-09-07T06:47:57.800" v="111" actId="790"/>
            <ac:spMkLst>
              <pc:docMk/>
              <pc:sldMasterMk cId="526897659" sldId="2147483723"/>
              <pc:sldLayoutMk cId="1874527180" sldId="2147483734"/>
              <ac:spMk id="4" creationId="{00000000-0000-0000-0000-000000000000}"/>
            </ac:spMkLst>
          </pc:spChg>
          <pc:spChg chg="mod">
            <ac:chgData name="Fake Test User" userId="SID-0" providerId="Test" clId="FakeClientId" dt="2021-09-07T06:47:57.800" v="111" actId="790"/>
            <ac:spMkLst>
              <pc:docMk/>
              <pc:sldMasterMk cId="526897659" sldId="2147483723"/>
              <pc:sldLayoutMk cId="1874527180" sldId="2147483734"/>
              <ac:spMk id="5" creationId="{00000000-0000-0000-0000-000000000000}"/>
            </ac:spMkLst>
          </pc:spChg>
          <pc:spChg chg="mod">
            <ac:chgData name="Fake Test User" userId="SID-0" providerId="Test" clId="FakeClientId" dt="2021-09-07T06:47:57.800" v="111" actId="790"/>
            <ac:spMkLst>
              <pc:docMk/>
              <pc:sldMasterMk cId="526897659" sldId="2147483723"/>
              <pc:sldLayoutMk cId="1874527180" sldId="2147483734"/>
              <ac:spMk id="6" creationId="{00000000-0000-0000-0000-000000000000}"/>
            </ac:spMkLst>
          </pc:spChg>
          <pc:spChg chg="mod">
            <ac:chgData name="Fake Test User" userId="SID-0" providerId="Test" clId="FakeClientId" dt="2021-09-07T06:47:57.800" v="111" actId="790"/>
            <ac:spMkLst>
              <pc:docMk/>
              <pc:sldMasterMk cId="526897659" sldId="2147483723"/>
              <pc:sldLayoutMk cId="1874527180" sldId="2147483734"/>
              <ac:spMk id="7" creationId="{00000000-0000-0000-0000-000000000000}"/>
            </ac:spMkLst>
          </pc:spChg>
        </pc:sldLayoutChg>
        <pc:sldLayoutChg chg="modSp mod">
          <pc:chgData name="Fake Test User" userId="SID-0" providerId="Test" clId="FakeClientId" dt="2021-09-07T06:48:05.456" v="112" actId="790"/>
          <pc:sldLayoutMkLst>
            <pc:docMk/>
            <pc:sldMasterMk cId="526897659" sldId="2147483723"/>
            <pc:sldLayoutMk cId="1897023079" sldId="2147483735"/>
          </pc:sldLayoutMkLst>
          <pc:spChg chg="mod">
            <ac:chgData name="Fake Test User" userId="SID-0" providerId="Test" clId="FakeClientId" dt="2021-09-07T06:48:05.456" v="112" actId="790"/>
            <ac:spMkLst>
              <pc:docMk/>
              <pc:sldMasterMk cId="526897659" sldId="2147483723"/>
              <pc:sldLayoutMk cId="1897023079" sldId="2147483735"/>
              <ac:spMk id="2"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4"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5"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6"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7"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12"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16" creationId="{00000000-0000-0000-0000-000000000000}"/>
            </ac:spMkLst>
          </pc:spChg>
          <pc:spChg chg="mod">
            <ac:chgData name="Fake Test User" userId="SID-0" providerId="Test" clId="FakeClientId" dt="2021-09-07T06:48:05.456" v="112" actId="790"/>
            <ac:spMkLst>
              <pc:docMk/>
              <pc:sldMasterMk cId="526897659" sldId="2147483723"/>
              <pc:sldLayoutMk cId="1897023079" sldId="2147483735"/>
              <ac:spMk id="17" creationId="{00000000-0000-0000-0000-000000000000}"/>
            </ac:spMkLst>
          </pc:spChg>
        </pc:sldLayoutChg>
        <pc:sldLayoutChg chg="modSp mod">
          <pc:chgData name="Fake Test User" userId="SID-0" providerId="Test" clId="FakeClientId" dt="2021-09-07T06:48:14.581" v="113" actId="790"/>
          <pc:sldLayoutMkLst>
            <pc:docMk/>
            <pc:sldMasterMk cId="526897659" sldId="2147483723"/>
            <pc:sldLayoutMk cId="1368646319" sldId="2147483736"/>
          </pc:sldLayoutMkLst>
          <pc:spChg chg="mod">
            <ac:chgData name="Fake Test User" userId="SID-0" providerId="Test" clId="FakeClientId" dt="2021-09-07T06:48:14.581" v="113" actId="790"/>
            <ac:spMkLst>
              <pc:docMk/>
              <pc:sldMasterMk cId="526897659" sldId="2147483723"/>
              <pc:sldLayoutMk cId="1368646319" sldId="2147483736"/>
              <ac:spMk id="2" creationId="{00000000-0000-0000-0000-000000000000}"/>
            </ac:spMkLst>
          </pc:spChg>
          <pc:spChg chg="mod">
            <ac:chgData name="Fake Test User" userId="SID-0" providerId="Test" clId="FakeClientId" dt="2021-09-07T06:48:14.581" v="113" actId="790"/>
            <ac:spMkLst>
              <pc:docMk/>
              <pc:sldMasterMk cId="526897659" sldId="2147483723"/>
              <pc:sldLayoutMk cId="1368646319" sldId="2147483736"/>
              <ac:spMk id="4" creationId="{00000000-0000-0000-0000-000000000000}"/>
            </ac:spMkLst>
          </pc:spChg>
          <pc:spChg chg="mod">
            <ac:chgData name="Fake Test User" userId="SID-0" providerId="Test" clId="FakeClientId" dt="2021-09-07T06:48:14.581" v="113" actId="790"/>
            <ac:spMkLst>
              <pc:docMk/>
              <pc:sldMasterMk cId="526897659" sldId="2147483723"/>
              <pc:sldLayoutMk cId="1368646319" sldId="2147483736"/>
              <ac:spMk id="5" creationId="{00000000-0000-0000-0000-000000000000}"/>
            </ac:spMkLst>
          </pc:spChg>
          <pc:spChg chg="mod">
            <ac:chgData name="Fake Test User" userId="SID-0" providerId="Test" clId="FakeClientId" dt="2021-09-07T06:48:14.581" v="113" actId="790"/>
            <ac:spMkLst>
              <pc:docMk/>
              <pc:sldMasterMk cId="526897659" sldId="2147483723"/>
              <pc:sldLayoutMk cId="1368646319" sldId="2147483736"/>
              <ac:spMk id="6" creationId="{00000000-0000-0000-0000-000000000000}"/>
            </ac:spMkLst>
          </pc:spChg>
          <pc:spChg chg="mod">
            <ac:chgData name="Fake Test User" userId="SID-0" providerId="Test" clId="FakeClientId" dt="2021-09-07T06:48:14.581" v="113" actId="790"/>
            <ac:spMkLst>
              <pc:docMk/>
              <pc:sldMasterMk cId="526897659" sldId="2147483723"/>
              <pc:sldLayoutMk cId="1368646319" sldId="2147483736"/>
              <ac:spMk id="7" creationId="{00000000-0000-0000-0000-000000000000}"/>
            </ac:spMkLst>
          </pc:spChg>
        </pc:sldLayoutChg>
        <pc:sldLayoutChg chg="modSp mod">
          <pc:chgData name="Fake Test User" userId="SID-0" providerId="Test" clId="FakeClientId" dt="2021-09-07T06:48:20.362" v="114" actId="790"/>
          <pc:sldLayoutMkLst>
            <pc:docMk/>
            <pc:sldMasterMk cId="526897659" sldId="2147483723"/>
            <pc:sldLayoutMk cId="143517822" sldId="2147483737"/>
          </pc:sldLayoutMkLst>
          <pc:spChg chg="mod">
            <ac:chgData name="Fake Test User" userId="SID-0" providerId="Test" clId="FakeClientId" dt="2021-09-07T06:48:20.362" v="114" actId="790"/>
            <ac:spMkLst>
              <pc:docMk/>
              <pc:sldMasterMk cId="526897659" sldId="2147483723"/>
              <pc:sldLayoutMk cId="143517822" sldId="2147483737"/>
              <ac:spMk id="3"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4"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5"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7"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8"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9"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10"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11"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12" creationId="{00000000-0000-0000-0000-000000000000}"/>
            </ac:spMkLst>
          </pc:spChg>
          <pc:spChg chg="mod">
            <ac:chgData name="Fake Test User" userId="SID-0" providerId="Test" clId="FakeClientId" dt="2021-09-07T06:48:20.362" v="114" actId="790"/>
            <ac:spMkLst>
              <pc:docMk/>
              <pc:sldMasterMk cId="526897659" sldId="2147483723"/>
              <pc:sldLayoutMk cId="143517822" sldId="2147483737"/>
              <ac:spMk id="15" creationId="{00000000-0000-0000-0000-000000000000}"/>
            </ac:spMkLst>
          </pc:spChg>
        </pc:sldLayoutChg>
        <pc:sldLayoutChg chg="modSp mod">
          <pc:chgData name="Fake Test User" userId="SID-0" providerId="Test" clId="FakeClientId" dt="2021-09-07T06:48:34.096" v="116" actId="790"/>
          <pc:sldLayoutMkLst>
            <pc:docMk/>
            <pc:sldMasterMk cId="526897659" sldId="2147483723"/>
            <pc:sldLayoutMk cId="3591729612" sldId="2147483738"/>
          </pc:sldLayoutMkLst>
          <pc:spChg chg="mod">
            <ac:chgData name="Fake Test User" userId="SID-0" providerId="Test" clId="FakeClientId" dt="2021-09-07T06:48:34.096" v="116" actId="790"/>
            <ac:spMkLst>
              <pc:docMk/>
              <pc:sldMasterMk cId="526897659" sldId="2147483723"/>
              <pc:sldLayoutMk cId="3591729612" sldId="2147483738"/>
              <ac:spMk id="3"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4"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5"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19"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0"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1"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2"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3"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4"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5"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6"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27" creationId="{00000000-0000-0000-0000-000000000000}"/>
            </ac:spMkLst>
          </pc:spChg>
          <pc:spChg chg="mod">
            <ac:chgData name="Fake Test User" userId="SID-0" providerId="Test" clId="FakeClientId" dt="2021-09-07T06:48:34.096" v="116" actId="790"/>
            <ac:spMkLst>
              <pc:docMk/>
              <pc:sldMasterMk cId="526897659" sldId="2147483723"/>
              <pc:sldLayoutMk cId="3591729612" sldId="2147483738"/>
              <ac:spMk id="30" creationId="{00000000-0000-0000-0000-000000000000}"/>
            </ac:spMkLst>
          </pc:spChg>
        </pc:sldLayoutChg>
        <pc:sldLayoutChg chg="modSp mod">
          <pc:chgData name="Fake Test User" userId="SID-0" providerId="Test" clId="FakeClientId" dt="2021-09-07T06:48:38.221" v="117" actId="790"/>
          <pc:sldLayoutMkLst>
            <pc:docMk/>
            <pc:sldMasterMk cId="526897659" sldId="2147483723"/>
            <pc:sldLayoutMk cId="2649903713" sldId="2147483739"/>
          </pc:sldLayoutMkLst>
          <pc:spChg chg="mod">
            <ac:chgData name="Fake Test User" userId="SID-0" providerId="Test" clId="FakeClientId" dt="2021-09-07T06:48:38.221" v="117" actId="790"/>
            <ac:spMkLst>
              <pc:docMk/>
              <pc:sldMasterMk cId="526897659" sldId="2147483723"/>
              <pc:sldLayoutMk cId="2649903713" sldId="2147483739"/>
              <ac:spMk id="2" creationId="{00000000-0000-0000-0000-000000000000}"/>
            </ac:spMkLst>
          </pc:spChg>
          <pc:spChg chg="mod">
            <ac:chgData name="Fake Test User" userId="SID-0" providerId="Test" clId="FakeClientId" dt="2021-09-07T06:48:38.221" v="117" actId="790"/>
            <ac:spMkLst>
              <pc:docMk/>
              <pc:sldMasterMk cId="526897659" sldId="2147483723"/>
              <pc:sldLayoutMk cId="2649903713" sldId="2147483739"/>
              <ac:spMk id="3" creationId="{00000000-0000-0000-0000-000000000000}"/>
            </ac:spMkLst>
          </pc:spChg>
          <pc:spChg chg="mod">
            <ac:chgData name="Fake Test User" userId="SID-0" providerId="Test" clId="FakeClientId" dt="2021-09-07T06:48:38.221" v="117" actId="790"/>
            <ac:spMkLst>
              <pc:docMk/>
              <pc:sldMasterMk cId="526897659" sldId="2147483723"/>
              <pc:sldLayoutMk cId="2649903713" sldId="2147483739"/>
              <ac:spMk id="4" creationId="{00000000-0000-0000-0000-000000000000}"/>
            </ac:spMkLst>
          </pc:spChg>
          <pc:spChg chg="mod">
            <ac:chgData name="Fake Test User" userId="SID-0" providerId="Test" clId="FakeClientId" dt="2021-09-07T06:48:38.221" v="117" actId="790"/>
            <ac:spMkLst>
              <pc:docMk/>
              <pc:sldMasterMk cId="526897659" sldId="2147483723"/>
              <pc:sldLayoutMk cId="2649903713" sldId="2147483739"/>
              <ac:spMk id="5" creationId="{00000000-0000-0000-0000-000000000000}"/>
            </ac:spMkLst>
          </pc:spChg>
          <pc:spChg chg="mod">
            <ac:chgData name="Fake Test User" userId="SID-0" providerId="Test" clId="FakeClientId" dt="2021-09-07T06:48:38.221" v="117" actId="790"/>
            <ac:spMkLst>
              <pc:docMk/>
              <pc:sldMasterMk cId="526897659" sldId="2147483723"/>
              <pc:sldLayoutMk cId="2649903713" sldId="2147483739"/>
              <ac:spMk id="6" creationId="{00000000-0000-0000-0000-000000000000}"/>
            </ac:spMkLst>
          </pc:spChg>
        </pc:sldLayoutChg>
        <pc:sldLayoutChg chg="modSp mod">
          <pc:chgData name="Fake Test User" userId="SID-0" providerId="Test" clId="FakeClientId" dt="2021-09-07T06:48:42.659" v="118" actId="790"/>
          <pc:sldLayoutMkLst>
            <pc:docMk/>
            <pc:sldMasterMk cId="526897659" sldId="2147483723"/>
            <pc:sldLayoutMk cId="2344545944" sldId="2147483740"/>
          </pc:sldLayoutMkLst>
          <pc:spChg chg="mod">
            <ac:chgData name="Fake Test User" userId="SID-0" providerId="Test" clId="FakeClientId" dt="2021-09-07T06:48:42.659" v="118" actId="790"/>
            <ac:spMkLst>
              <pc:docMk/>
              <pc:sldMasterMk cId="526897659" sldId="2147483723"/>
              <pc:sldLayoutMk cId="2344545944" sldId="2147483740"/>
              <ac:spMk id="2" creationId="{00000000-0000-0000-0000-000000000000}"/>
            </ac:spMkLst>
          </pc:spChg>
          <pc:spChg chg="mod">
            <ac:chgData name="Fake Test User" userId="SID-0" providerId="Test" clId="FakeClientId" dt="2021-09-07T06:48:42.659" v="118" actId="790"/>
            <ac:spMkLst>
              <pc:docMk/>
              <pc:sldMasterMk cId="526897659" sldId="2147483723"/>
              <pc:sldLayoutMk cId="2344545944" sldId="2147483740"/>
              <ac:spMk id="3" creationId="{00000000-0000-0000-0000-000000000000}"/>
            </ac:spMkLst>
          </pc:spChg>
          <pc:spChg chg="mod">
            <ac:chgData name="Fake Test User" userId="SID-0" providerId="Test" clId="FakeClientId" dt="2021-09-07T06:48:42.659" v="118" actId="790"/>
            <ac:spMkLst>
              <pc:docMk/>
              <pc:sldMasterMk cId="526897659" sldId="2147483723"/>
              <pc:sldLayoutMk cId="2344545944" sldId="2147483740"/>
              <ac:spMk id="4" creationId="{00000000-0000-0000-0000-000000000000}"/>
            </ac:spMkLst>
          </pc:spChg>
          <pc:spChg chg="mod">
            <ac:chgData name="Fake Test User" userId="SID-0" providerId="Test" clId="FakeClientId" dt="2021-09-07T06:48:42.659" v="118" actId="790"/>
            <ac:spMkLst>
              <pc:docMk/>
              <pc:sldMasterMk cId="526897659" sldId="2147483723"/>
              <pc:sldLayoutMk cId="2344545944" sldId="2147483740"/>
              <ac:spMk id="5" creationId="{00000000-0000-0000-0000-000000000000}"/>
            </ac:spMkLst>
          </pc:spChg>
          <pc:spChg chg="mod">
            <ac:chgData name="Fake Test User" userId="SID-0" providerId="Test" clId="FakeClientId" dt="2021-09-07T06:48:42.659" v="118" actId="790"/>
            <ac:spMkLst>
              <pc:docMk/>
              <pc:sldMasterMk cId="526897659" sldId="2147483723"/>
              <pc:sldLayoutMk cId="2344545944" sldId="2147483740"/>
              <ac:spMk id="6" creationId="{00000000-0000-0000-0000-000000000000}"/>
            </ac:spMkLst>
          </pc:spChg>
        </pc:sldLayoutChg>
      </pc:sldMasterChg>
    </pc:docChg>
  </pc:docChgLst>
</pc:chgInfo>
</file>

<file path=ppt/charts/_rels/chart11.xml.rels>&#65279;<?xml version="1.0" encoding="utf-8"?><Relationships xmlns="http://schemas.openxmlformats.org/package/2006/relationships"><Relationship Type="http://schemas.openxmlformats.org/officeDocument/2006/relationships/package" Target="/ppt/embeddings/Microsoft_Excel_Worksheet.xlsx" Id="rId3" /><Relationship Type="http://schemas.microsoft.com/office/2011/relationships/chartColorStyle" Target="/ppt/charts/colors1.xml" Id="rId2" /><Relationship Type="http://schemas.microsoft.com/office/2011/relationships/chartStyle" Target="/ppt/charts/style1.xml" Id="rId1" /></Relationships>
</file>

<file path=ppt/charts/_rels/chart23.xml.rels>&#65279;<?xml version="1.0" encoding="utf-8"?><Relationships xmlns="http://schemas.openxmlformats.org/package/2006/relationships"><Relationship Type="http://schemas.openxmlformats.org/officeDocument/2006/relationships/package" Target="/ppt/embeddings/Microsoft_Excel_Worksheet13.xlsx" Id="rId3" /><Relationship Type="http://schemas.microsoft.com/office/2011/relationships/chartColorStyle" Target="/ppt/charts/colors23.xml" Id="rId2" /><Relationship Type="http://schemas.microsoft.com/office/2011/relationships/chartStyle" Target="/ppt/charts/style23.xml" Id="rId1" /></Relationships>
</file>

<file path=ppt/charts/_rels/chart32.xml.rels>&#65279;<?xml version="1.0" encoding="utf-8"?><Relationships xmlns="http://schemas.openxmlformats.org/package/2006/relationships"><Relationship Type="http://schemas.openxmlformats.org/officeDocument/2006/relationships/package" Target="/ppt/embeddings/Microsoft_Excel_Worksheet22.xlsx" Id="rId3" /><Relationship Type="http://schemas.microsoft.com/office/2011/relationships/chartColorStyle" Target="/ppt/charts/colors32.xml" Id="rId2" /><Relationship Type="http://schemas.microsoft.com/office/2011/relationships/chartStyle" Target="/ppt/charts/style32.xml" Id="rId1" /></Relationships>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Serie 1</c:v>
                </c:pt>
              </c:strCache>
            </c:strRef>
          </c:tx>
          <c:spPr>
            <a:gradFill rotWithShape="1">
              <a:gsLst>
                <a:gs pos="0">
                  <a:schemeClr val="accent1">
                    <a:shade val="65000"/>
                    <a:tint val="94000"/>
                    <a:satMod val="103000"/>
                    <a:lumMod val="102000"/>
                  </a:schemeClr>
                </a:gs>
                <a:gs pos="50000">
                  <a:schemeClr val="accent1">
                    <a:shade val="65000"/>
                    <a:shade val="100000"/>
                    <a:satMod val="110000"/>
                    <a:lumMod val="100000"/>
                  </a:schemeClr>
                </a:gs>
                <a:gs pos="100000">
                  <a:schemeClr val="accent1">
                    <a:shade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Categoria 1</c:v>
                </c:pt>
                <c:pt idx="1">
                  <c:v>Categoria 2</c:v>
                </c:pt>
                <c:pt idx="2">
                  <c:v>Categoria 3</c:v>
                </c:pt>
                <c:pt idx="3">
                  <c:v>Categoria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CF3-4EF3-8C1C-48CEE42DB6D6}"/>
            </c:ext>
          </c:extLst>
        </c:ser>
        <c:ser>
          <c:idx val="1"/>
          <c:order val="1"/>
          <c:tx>
            <c:strRef>
              <c:f>Sheet1!$C$1</c:f>
              <c:strCache>
                <c:ptCount val="1"/>
                <c:pt idx="0">
                  <c:v>Serie 2</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Categoria 1</c:v>
                </c:pt>
                <c:pt idx="1">
                  <c:v>Categoria 2</c:v>
                </c:pt>
                <c:pt idx="2">
                  <c:v>Categoria 3</c:v>
                </c:pt>
                <c:pt idx="3">
                  <c:v>Categoria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CF3-4EF3-8C1C-48CEE42DB6D6}"/>
            </c:ext>
          </c:extLst>
        </c:ser>
        <c:ser>
          <c:idx val="2"/>
          <c:order val="2"/>
          <c:tx>
            <c:strRef>
              <c:f>Sheet1!$D$1</c:f>
              <c:strCache>
                <c:ptCount val="1"/>
                <c:pt idx="0">
                  <c:v>Serie 3</c:v>
                </c:pt>
              </c:strCache>
            </c:strRef>
          </c:tx>
          <c:spPr>
            <a:gradFill rotWithShape="1">
              <a:gsLst>
                <a:gs pos="0">
                  <a:schemeClr val="accent1">
                    <a:tint val="65000"/>
                    <a:tint val="94000"/>
                    <a:satMod val="103000"/>
                    <a:lumMod val="102000"/>
                  </a:schemeClr>
                </a:gs>
                <a:gs pos="50000">
                  <a:schemeClr val="accent1">
                    <a:tint val="65000"/>
                    <a:shade val="100000"/>
                    <a:satMod val="110000"/>
                    <a:lumMod val="100000"/>
                  </a:schemeClr>
                </a:gs>
                <a:gs pos="100000">
                  <a:schemeClr val="accent1">
                    <a:tint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Sheet1!$A$2:$A$5</c:f>
              <c:strCache>
                <c:ptCount val="4"/>
                <c:pt idx="0">
                  <c:v>Categoria 1</c:v>
                </c:pt>
                <c:pt idx="1">
                  <c:v>Categoria 2</c:v>
                </c:pt>
                <c:pt idx="2">
                  <c:v>Categoria 3</c:v>
                </c:pt>
                <c:pt idx="3">
                  <c:v>Categoria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CF3-4EF3-8C1C-48CEE42DB6D6}"/>
            </c:ext>
          </c:extLst>
        </c:ser>
        <c:dLbls>
          <c:dLblPos val="outEnd"/>
          <c:showLegendKey val="0"/>
          <c:showVal val="1"/>
          <c:showCatName val="0"/>
          <c:showSerName val="0"/>
          <c:showPercent val="0"/>
          <c:showBubbleSize val="0"/>
        </c:dLbls>
        <c:gapWidth val="100"/>
        <c:overlap val="-24"/>
        <c:axId val="244385544"/>
        <c:axId val="244385936"/>
      </c:barChart>
      <c:catAx>
        <c:axId val="24438554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t-IT"/>
          </a:p>
        </c:txPr>
        <c:crossAx val="244385936"/>
        <c:crosses val="autoZero"/>
        <c:auto val="1"/>
        <c:lblAlgn val="ctr"/>
        <c:lblOffset val="100"/>
        <c:noMultiLvlLbl val="0"/>
      </c:catAx>
      <c:valAx>
        <c:axId val="244385936"/>
        <c:scaling>
          <c:orientation val="minMax"/>
        </c:scaling>
        <c:delete val="0"/>
        <c:axPos val="l"/>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t-IT"/>
          </a:p>
        </c:txPr>
        <c:crossAx val="244385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t-IT"/>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t-IT"/>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Prima</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Sheet1!$A$2:$A$5</c:f>
              <c:strCache>
                <c:ptCount val="4"/>
                <c:pt idx="0">
                  <c:v>Test 1</c:v>
                </c:pt>
                <c:pt idx="1">
                  <c:v>Test 2</c:v>
                </c:pt>
                <c:pt idx="2">
                  <c:v>Test 3</c:v>
                </c:pt>
                <c:pt idx="3">
                  <c:v>Test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144-43DF-B855-B5591A34E200}"/>
            </c:ext>
          </c:extLst>
        </c:ser>
        <c:ser>
          <c:idx val="1"/>
          <c:order val="1"/>
          <c:tx>
            <c:strRef>
              <c:f>Sheet1!$C$1</c:f>
              <c:strCache>
                <c:ptCount val="1"/>
                <c:pt idx="0">
                  <c:v>Secondo</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Sheet1!$A$2:$A$5</c:f>
              <c:strCache>
                <c:ptCount val="4"/>
                <c:pt idx="0">
                  <c:v>Test 1</c:v>
                </c:pt>
                <c:pt idx="1">
                  <c:v>Test 2</c:v>
                </c:pt>
                <c:pt idx="2">
                  <c:v>Test 3</c:v>
                </c:pt>
                <c:pt idx="3">
                  <c:v>Test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5144-43DF-B855-B5591A34E200}"/>
            </c:ext>
          </c:extLst>
        </c:ser>
        <c:ser>
          <c:idx val="2"/>
          <c:order val="2"/>
          <c:tx>
            <c:strRef>
              <c:f>Sheet1!$D$1</c:f>
              <c:strCache>
                <c:ptCount val="1"/>
                <c:pt idx="0">
                  <c:v>Terzo</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Sheet1!$A$2:$A$5</c:f>
              <c:strCache>
                <c:ptCount val="4"/>
                <c:pt idx="0">
                  <c:v>Test 1</c:v>
                </c:pt>
                <c:pt idx="1">
                  <c:v>Test 2</c:v>
                </c:pt>
                <c:pt idx="2">
                  <c:v>Test 3</c:v>
                </c:pt>
                <c:pt idx="3">
                  <c:v>Test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5144-43DF-B855-B5591A34E200}"/>
            </c:ext>
          </c:extLst>
        </c:ser>
        <c:dLbls>
          <c:showLegendKey val="0"/>
          <c:showVal val="0"/>
          <c:showCatName val="0"/>
          <c:showSerName val="0"/>
          <c:showPercent val="0"/>
          <c:showBubbleSize val="0"/>
        </c:dLbls>
        <c:smooth val="0"/>
        <c:axId val="248557520"/>
        <c:axId val="248557128"/>
      </c:lineChart>
      <c:valAx>
        <c:axId val="248557128"/>
        <c:scaling>
          <c:orientation val="minMax"/>
        </c:scaling>
        <c:delete val="0"/>
        <c:axPos val="l"/>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lang="it-IT" sz="1197" b="1" i="0" u="none" strike="noStrike" kern="1200" cap="all" baseline="0" noProof="0">
                  <a:solidFill>
                    <a:schemeClr val="lt1">
                      <a:lumMod val="8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t-IT"/>
          </a:p>
        </c:txPr>
        <c:crossAx val="248557520"/>
        <c:crosses val="autoZero"/>
        <c:crossBetween val="between"/>
      </c:valAx>
      <c:catAx>
        <c:axId val="24855752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t-IT"/>
          </a:p>
        </c:txPr>
        <c:crossAx val="248557128"/>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it-IT"/>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it-IT"/>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Colonna1</c:v>
                </c:pt>
              </c:strCache>
            </c:strRef>
          </c:tx>
          <c:dPt>
            <c:idx val="0"/>
            <c:bubble3D val="0"/>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57E-4F60-A8E5-02ACA5FA4CFD}"/>
              </c:ext>
            </c:extLst>
          </c:dPt>
          <c:dPt>
            <c:idx val="1"/>
            <c:bubble3D val="0"/>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57E-4F60-A8E5-02ACA5FA4CFD}"/>
              </c:ext>
            </c:extLst>
          </c:dPt>
          <c:dPt>
            <c:idx val="2"/>
            <c:bubble3D val="0"/>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57E-4F60-A8E5-02ACA5FA4CFD}"/>
              </c:ext>
            </c:extLst>
          </c:dPt>
          <c:dPt>
            <c:idx val="3"/>
            <c:bubble3D val="0"/>
            <c:spPr>
              <a:gradFill rotWithShape="1">
                <a:gsLst>
                  <a:gs pos="0">
                    <a:schemeClr val="accent2">
                      <a:lumMod val="60000"/>
                      <a:tint val="94000"/>
                      <a:satMod val="103000"/>
                      <a:lumMod val="102000"/>
                    </a:schemeClr>
                  </a:gs>
                  <a:gs pos="50000">
                    <a:schemeClr val="accent2">
                      <a:lumMod val="60000"/>
                      <a:shade val="100000"/>
                      <a:satMod val="110000"/>
                      <a:lumMod val="100000"/>
                    </a:schemeClr>
                  </a:gs>
                  <a:gs pos="100000">
                    <a:schemeClr val="accent2">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F57E-4F60-A8E5-02ACA5FA4CF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Elemento 1</c:v>
                </c:pt>
                <c:pt idx="1">
                  <c:v>Elemento 2</c:v>
                </c:pt>
                <c:pt idx="2">
                  <c:v>Elemento 3</c:v>
                </c:pt>
                <c:pt idx="3">
                  <c:v>Elemento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57E-4F60-A8E5-02ACA5FA4CFD}"/>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1.xml><?xml version="1.0" encoding="utf-8"?>
<dgm:dataModel xmlns:dgm="http://schemas.openxmlformats.org/drawingml/2006/diagram" xmlns:a="http://schemas.openxmlformats.org/drawingml/2006/main">
  <dgm:ptLst>
    <dgm:pt modelId="{3B5884D6-3BB1-4C7A-9958-3549A252B586}" type="doc">
      <dgm:prSet loTypeId="urn:microsoft.com/office/officeart/2005/8/layout/hProcess7" loCatId="process" qsTypeId="urn:microsoft.com/office/officeart/2005/8/quickstyle/simple5" qsCatId="simple" csTypeId="urn:microsoft.com/office/officeart/2005/8/colors/accent1_5" csCatId="accent1" phldr="1"/>
      <dgm:spPr/>
      <dgm:t>
        <a:bodyPr rtlCol="0"/>
        <a:lstStyle/>
        <a:p>
          <a:pPr rtl="0"/>
          <a:endParaRPr lang="en-US"/>
        </a:p>
      </dgm:t>
    </dgm:pt>
    <dgm:pt modelId="{CBB4726E-AC91-486A-9831-3C73E5C3A40D}">
      <dgm:prSet phldrT="[Text]"/>
      <dgm:spPr/>
      <dgm:t>
        <a:bodyPr rtlCol="0"/>
        <a:lstStyle/>
        <a:p>
          <a:pPr rtl="0"/>
          <a:r>
            <a:rPr lang="it-IT" noProof="0" dirty="0"/>
            <a:t>Elemento</a:t>
          </a:r>
        </a:p>
      </dgm:t>
    </dgm:pt>
    <dgm:pt modelId="{4D6F7DE9-F890-465D-896D-EB7F06F3FCA4}" type="parTrans" cxnId="{170C6B92-7B7F-4B14-9CA2-362E963776FB}">
      <dgm:prSet/>
      <dgm:spPr/>
      <dgm:t>
        <a:bodyPr rtlCol="0"/>
        <a:lstStyle/>
        <a:p>
          <a:pPr rtl="0"/>
          <a:endParaRPr lang="it-IT" noProof="0" dirty="0"/>
        </a:p>
      </dgm:t>
    </dgm:pt>
    <dgm:pt modelId="{FD6A68BD-479F-4AF1-B090-C85511CDCD40}" type="sibTrans" cxnId="{170C6B92-7B7F-4B14-9CA2-362E963776FB}">
      <dgm:prSet/>
      <dgm:spPr/>
      <dgm:t>
        <a:bodyPr rtlCol="0"/>
        <a:lstStyle/>
        <a:p>
          <a:pPr rtl="0"/>
          <a:endParaRPr lang="it-IT" noProof="0" dirty="0"/>
        </a:p>
      </dgm:t>
    </dgm:pt>
    <dgm:pt modelId="{97BF57BE-D03A-4AD9-86DC-75B69C13E876}">
      <dgm:prSet phldrT="[Text]"/>
      <dgm:spPr/>
      <dgm:t>
        <a:bodyPr rtlCol="0"/>
        <a:lstStyle/>
        <a:p>
          <a:pPr rtl="0"/>
          <a:r>
            <a:rPr lang="it-IT" noProof="0" dirty="0"/>
            <a:t>Testo</a:t>
          </a:r>
        </a:p>
      </dgm:t>
    </dgm:pt>
    <dgm:pt modelId="{F42D08D6-D259-4940-8C5B-344DC55D290F}" type="parTrans" cxnId="{01FA4A28-9B9F-46B8-AF19-E6EBBA82716B}">
      <dgm:prSet/>
      <dgm:spPr/>
      <dgm:t>
        <a:bodyPr rtlCol="0"/>
        <a:lstStyle/>
        <a:p>
          <a:pPr rtl="0"/>
          <a:endParaRPr lang="it-IT" noProof="0" dirty="0"/>
        </a:p>
      </dgm:t>
    </dgm:pt>
    <dgm:pt modelId="{0BB7D230-6C36-4DE0-AA50-71E0A02BE01B}" type="sibTrans" cxnId="{01FA4A28-9B9F-46B8-AF19-E6EBBA82716B}">
      <dgm:prSet/>
      <dgm:spPr/>
      <dgm:t>
        <a:bodyPr rtlCol="0"/>
        <a:lstStyle/>
        <a:p>
          <a:pPr rtl="0"/>
          <a:endParaRPr lang="it-IT" noProof="0" dirty="0"/>
        </a:p>
      </dgm:t>
    </dgm:pt>
    <dgm:pt modelId="{79FA98B1-E03E-48AA-BF19-2A636D041FCD}">
      <dgm:prSet phldrT="[Text]"/>
      <dgm:spPr/>
      <dgm:t>
        <a:bodyPr rtlCol="0"/>
        <a:lstStyle/>
        <a:p>
          <a:pPr rtl="0"/>
          <a:r>
            <a:rPr lang="it-IT" noProof="0" dirty="0"/>
            <a:t>Elemento</a:t>
          </a:r>
        </a:p>
      </dgm:t>
    </dgm:pt>
    <dgm:pt modelId="{1384A03D-C4EF-41E0-96F4-155E3FFE8E39}" type="parTrans" cxnId="{8FB9F488-F6CA-4431-A695-02C7C260DF03}">
      <dgm:prSet/>
      <dgm:spPr/>
      <dgm:t>
        <a:bodyPr rtlCol="0"/>
        <a:lstStyle/>
        <a:p>
          <a:pPr rtl="0"/>
          <a:endParaRPr lang="it-IT" noProof="0" dirty="0"/>
        </a:p>
      </dgm:t>
    </dgm:pt>
    <dgm:pt modelId="{CF728D67-BDA2-40A0-A9E3-999DBAFB51FC}" type="sibTrans" cxnId="{8FB9F488-F6CA-4431-A695-02C7C260DF03}">
      <dgm:prSet/>
      <dgm:spPr/>
      <dgm:t>
        <a:bodyPr rtlCol="0"/>
        <a:lstStyle/>
        <a:p>
          <a:pPr rtl="0"/>
          <a:endParaRPr lang="it-IT" noProof="0" dirty="0"/>
        </a:p>
      </dgm:t>
    </dgm:pt>
    <dgm:pt modelId="{483E9BB6-2098-4EA1-BE95-6D2C33525E9A}">
      <dgm:prSet phldrT="[Text]"/>
      <dgm:spPr/>
      <dgm:t>
        <a:bodyPr rtlCol="0"/>
        <a:lstStyle/>
        <a:p>
          <a:pPr rtl="0"/>
          <a:r>
            <a:rPr lang="it-IT" noProof="0" dirty="0"/>
            <a:t>Testo</a:t>
          </a:r>
        </a:p>
      </dgm:t>
    </dgm:pt>
    <dgm:pt modelId="{F48A9973-28C0-4A35-8C70-77B8077F41EA}" type="parTrans" cxnId="{021A4501-2B02-4B30-9097-0ECE013D372E}">
      <dgm:prSet/>
      <dgm:spPr/>
      <dgm:t>
        <a:bodyPr rtlCol="0"/>
        <a:lstStyle/>
        <a:p>
          <a:pPr rtl="0"/>
          <a:endParaRPr lang="it-IT" noProof="0" dirty="0"/>
        </a:p>
      </dgm:t>
    </dgm:pt>
    <dgm:pt modelId="{442E10EF-3A01-4108-80E7-42DCB5F914EE}" type="sibTrans" cxnId="{021A4501-2B02-4B30-9097-0ECE013D372E}">
      <dgm:prSet/>
      <dgm:spPr/>
      <dgm:t>
        <a:bodyPr rtlCol="0"/>
        <a:lstStyle/>
        <a:p>
          <a:pPr rtl="0"/>
          <a:endParaRPr lang="it-IT" noProof="0" dirty="0"/>
        </a:p>
      </dgm:t>
    </dgm:pt>
    <dgm:pt modelId="{7C96374A-BB1C-498B-A862-B1C8CE248781}">
      <dgm:prSet phldrT="[Text]"/>
      <dgm:spPr/>
      <dgm:t>
        <a:bodyPr rtlCol="0"/>
        <a:lstStyle/>
        <a:p>
          <a:pPr rtl="0"/>
          <a:r>
            <a:rPr lang="it-IT" noProof="0" dirty="0"/>
            <a:t>Elemento</a:t>
          </a:r>
        </a:p>
      </dgm:t>
    </dgm:pt>
    <dgm:pt modelId="{04456B23-BD8D-4AFC-A79C-8B8E89F24B5C}" type="parTrans" cxnId="{F727B982-8474-48EF-B46E-F3A747A0BC5C}">
      <dgm:prSet/>
      <dgm:spPr/>
      <dgm:t>
        <a:bodyPr rtlCol="0"/>
        <a:lstStyle/>
        <a:p>
          <a:pPr rtl="0"/>
          <a:endParaRPr lang="it-IT" noProof="0" dirty="0"/>
        </a:p>
      </dgm:t>
    </dgm:pt>
    <dgm:pt modelId="{0768D594-6F2A-430C-9F9D-004BD3769FF0}" type="sibTrans" cxnId="{F727B982-8474-48EF-B46E-F3A747A0BC5C}">
      <dgm:prSet/>
      <dgm:spPr/>
      <dgm:t>
        <a:bodyPr rtlCol="0"/>
        <a:lstStyle/>
        <a:p>
          <a:pPr rtl="0"/>
          <a:endParaRPr lang="it-IT" noProof="0" dirty="0"/>
        </a:p>
      </dgm:t>
    </dgm:pt>
    <dgm:pt modelId="{DF709940-0038-47A4-B2C5-5158E0AB11E3}">
      <dgm:prSet phldrT="[Text]"/>
      <dgm:spPr/>
      <dgm:t>
        <a:bodyPr rtlCol="0"/>
        <a:lstStyle/>
        <a:p>
          <a:pPr rtl="0"/>
          <a:r>
            <a:rPr lang="it-IT" noProof="0" dirty="0"/>
            <a:t>Testo</a:t>
          </a:r>
        </a:p>
      </dgm:t>
    </dgm:pt>
    <dgm:pt modelId="{414F2A37-5820-4CD0-AC35-177E20A7A1CC}" type="parTrans" cxnId="{C914FB38-DF1E-4F4E-826B-5E0AF62502F9}">
      <dgm:prSet/>
      <dgm:spPr/>
      <dgm:t>
        <a:bodyPr rtlCol="0"/>
        <a:lstStyle/>
        <a:p>
          <a:pPr rtl="0"/>
          <a:endParaRPr lang="it-IT" noProof="0" dirty="0"/>
        </a:p>
      </dgm:t>
    </dgm:pt>
    <dgm:pt modelId="{87297EC5-70A7-45B5-970E-CAE982770F81}" type="sibTrans" cxnId="{C914FB38-DF1E-4F4E-826B-5E0AF62502F9}">
      <dgm:prSet/>
      <dgm:spPr/>
      <dgm:t>
        <a:bodyPr rtlCol="0"/>
        <a:lstStyle/>
        <a:p>
          <a:pPr rtl="0"/>
          <a:endParaRPr lang="it-IT" noProof="0" dirty="0"/>
        </a:p>
      </dgm:t>
    </dgm:pt>
    <dgm:pt modelId="{242E3341-A476-421B-8FAD-8F480FA2A80E}">
      <dgm:prSet phldrT="[Text]"/>
      <dgm:spPr/>
      <dgm:t>
        <a:bodyPr rtlCol="0"/>
        <a:lstStyle/>
        <a:p>
          <a:pPr rtl="0"/>
          <a:r>
            <a:rPr lang="it-IT" noProof="0" dirty="0"/>
            <a:t>Elemento</a:t>
          </a:r>
        </a:p>
      </dgm:t>
    </dgm:pt>
    <dgm:pt modelId="{D9EE479C-65E1-4D7B-83CD-4A907C8A675C}" type="parTrans" cxnId="{D83A8DCF-83A0-45A9-A956-F3C96B54427C}">
      <dgm:prSet/>
      <dgm:spPr/>
      <dgm:t>
        <a:bodyPr rtlCol="0"/>
        <a:lstStyle/>
        <a:p>
          <a:pPr rtl="0"/>
          <a:endParaRPr lang="it-IT" noProof="0" dirty="0"/>
        </a:p>
      </dgm:t>
    </dgm:pt>
    <dgm:pt modelId="{BAD25D22-F953-4DD8-B268-088B3F9A20C1}" type="sibTrans" cxnId="{D83A8DCF-83A0-45A9-A956-F3C96B54427C}">
      <dgm:prSet/>
      <dgm:spPr/>
      <dgm:t>
        <a:bodyPr rtlCol="0"/>
        <a:lstStyle/>
        <a:p>
          <a:pPr rtl="0"/>
          <a:endParaRPr lang="it-IT" noProof="0" dirty="0"/>
        </a:p>
      </dgm:t>
    </dgm:pt>
    <dgm:pt modelId="{FC570A8E-CEE4-43E8-84BB-9A7529349B5E}">
      <dgm:prSet phldrT="[Text]"/>
      <dgm:spPr/>
      <dgm:t>
        <a:bodyPr rtlCol="0"/>
        <a:lstStyle/>
        <a:p>
          <a:pPr rtl="0"/>
          <a:r>
            <a:rPr lang="it-IT" noProof="0" dirty="0"/>
            <a:t>Testo</a:t>
          </a:r>
        </a:p>
      </dgm:t>
    </dgm:pt>
    <dgm:pt modelId="{BF865601-7A54-42F5-8595-E528056EC20A}" type="parTrans" cxnId="{6ECCC40D-498C-485F-98EA-C57AB0E69596}">
      <dgm:prSet/>
      <dgm:spPr/>
      <dgm:t>
        <a:bodyPr rtlCol="0"/>
        <a:lstStyle/>
        <a:p>
          <a:pPr rtl="0"/>
          <a:endParaRPr lang="it-IT" noProof="0" dirty="0"/>
        </a:p>
      </dgm:t>
    </dgm:pt>
    <dgm:pt modelId="{E4A8F694-FE93-4996-A0C3-D671E5ECEEEA}" type="sibTrans" cxnId="{6ECCC40D-498C-485F-98EA-C57AB0E69596}">
      <dgm:prSet/>
      <dgm:spPr/>
      <dgm:t>
        <a:bodyPr rtlCol="0"/>
        <a:lstStyle/>
        <a:p>
          <a:pPr rtl="0"/>
          <a:endParaRPr lang="it-IT" noProof="0" dirty="0"/>
        </a:p>
      </dgm:t>
    </dgm:pt>
    <dgm:pt modelId="{B617CC86-A9B2-45C7-80F0-437B13FFBD41}">
      <dgm:prSet phldrT="[Text]"/>
      <dgm:spPr/>
      <dgm:t>
        <a:bodyPr rtlCol="0"/>
        <a:lstStyle/>
        <a:p>
          <a:pPr rtl="0"/>
          <a:r>
            <a:rPr lang="it-IT" noProof="0" dirty="0"/>
            <a:t>Elemento</a:t>
          </a:r>
        </a:p>
      </dgm:t>
    </dgm:pt>
    <dgm:pt modelId="{D5FDD172-A783-4C84-A056-C1A465C2D30D}" type="parTrans" cxnId="{EE7C2B3C-F6F6-4807-A76F-4134B5D897EC}">
      <dgm:prSet/>
      <dgm:spPr/>
      <dgm:t>
        <a:bodyPr rtlCol="0"/>
        <a:lstStyle/>
        <a:p>
          <a:pPr rtl="0"/>
          <a:endParaRPr lang="it-IT" noProof="0" dirty="0"/>
        </a:p>
      </dgm:t>
    </dgm:pt>
    <dgm:pt modelId="{F1F0BE42-6FA7-4881-96D2-75FA7C85581E}" type="sibTrans" cxnId="{EE7C2B3C-F6F6-4807-A76F-4134B5D897EC}">
      <dgm:prSet/>
      <dgm:spPr/>
      <dgm:t>
        <a:bodyPr rtlCol="0"/>
        <a:lstStyle/>
        <a:p>
          <a:pPr rtl="0"/>
          <a:endParaRPr lang="it-IT" noProof="0" dirty="0"/>
        </a:p>
      </dgm:t>
    </dgm:pt>
    <dgm:pt modelId="{C80B5D68-33D0-44B8-A326-6783BCBDE615}">
      <dgm:prSet phldrT="[Text]"/>
      <dgm:spPr/>
      <dgm:t>
        <a:bodyPr rtlCol="0"/>
        <a:lstStyle/>
        <a:p>
          <a:pPr rtl="0"/>
          <a:r>
            <a:rPr lang="it-IT" noProof="0" dirty="0"/>
            <a:t>Testo</a:t>
          </a:r>
        </a:p>
      </dgm:t>
    </dgm:pt>
    <dgm:pt modelId="{83FA8EC8-1258-4DD3-8EB6-8F93B5D0F616}" type="parTrans" cxnId="{A7A9075F-02FA-48C0-BBF8-89ED076634B4}">
      <dgm:prSet/>
      <dgm:spPr/>
      <dgm:t>
        <a:bodyPr rtlCol="0"/>
        <a:lstStyle/>
        <a:p>
          <a:pPr rtl="0"/>
          <a:endParaRPr lang="it-IT" noProof="0" dirty="0"/>
        </a:p>
      </dgm:t>
    </dgm:pt>
    <dgm:pt modelId="{AB866728-2E92-4FCC-AF08-94F0A386C6ED}" type="sibTrans" cxnId="{A7A9075F-02FA-48C0-BBF8-89ED076634B4}">
      <dgm:prSet/>
      <dgm:spPr/>
      <dgm:t>
        <a:bodyPr rtlCol="0"/>
        <a:lstStyle/>
        <a:p>
          <a:pPr rtl="0"/>
          <a:endParaRPr lang="it-IT" noProof="0" dirty="0"/>
        </a:p>
      </dgm:t>
    </dgm:pt>
    <dgm:pt modelId="{E36243BA-743F-4042-AD08-F23C42D17CD2}" type="pres">
      <dgm:prSet presAssocID="{3B5884D6-3BB1-4C7A-9958-3549A252B586}" presName="Name0" presStyleCnt="0">
        <dgm:presLayoutVars>
          <dgm:dir/>
          <dgm:animLvl val="lvl"/>
          <dgm:resizeHandles val="exact"/>
        </dgm:presLayoutVars>
      </dgm:prSet>
      <dgm:spPr/>
    </dgm:pt>
    <dgm:pt modelId="{767AE51B-ECBF-4DDE-B3D5-81BBAEDD071E}" type="pres">
      <dgm:prSet presAssocID="{CBB4726E-AC91-486A-9831-3C73E5C3A40D}" presName="compositeNode" presStyleCnt="0">
        <dgm:presLayoutVars>
          <dgm:bulletEnabled val="1"/>
        </dgm:presLayoutVars>
      </dgm:prSet>
      <dgm:spPr/>
    </dgm:pt>
    <dgm:pt modelId="{B6FCD7B7-199F-44A3-B6BF-5E3FACA6C604}" type="pres">
      <dgm:prSet presAssocID="{CBB4726E-AC91-486A-9831-3C73E5C3A40D}" presName="bgRect" presStyleLbl="node1" presStyleIdx="0" presStyleCnt="5"/>
      <dgm:spPr/>
    </dgm:pt>
    <dgm:pt modelId="{B03DAC02-8446-4C35-BF4A-FCA8CE02D6BA}" type="pres">
      <dgm:prSet presAssocID="{CBB4726E-AC91-486A-9831-3C73E5C3A40D}" presName="parentNode" presStyleLbl="node1" presStyleIdx="0" presStyleCnt="5">
        <dgm:presLayoutVars>
          <dgm:chMax val="0"/>
          <dgm:bulletEnabled val="1"/>
        </dgm:presLayoutVars>
      </dgm:prSet>
      <dgm:spPr/>
    </dgm:pt>
    <dgm:pt modelId="{586ABF2D-8623-413E-8ED0-11EDC83194A9}" type="pres">
      <dgm:prSet presAssocID="{CBB4726E-AC91-486A-9831-3C73E5C3A40D}" presName="childNode" presStyleLbl="node1" presStyleIdx="0" presStyleCnt="5">
        <dgm:presLayoutVars>
          <dgm:bulletEnabled val="1"/>
        </dgm:presLayoutVars>
      </dgm:prSet>
      <dgm:spPr/>
    </dgm:pt>
    <dgm:pt modelId="{23BAEE65-D0C8-405C-96A7-A3DF995A65A0}" type="pres">
      <dgm:prSet presAssocID="{FD6A68BD-479F-4AF1-B090-C85511CDCD40}" presName="hSp" presStyleCnt="0"/>
      <dgm:spPr/>
    </dgm:pt>
    <dgm:pt modelId="{B4BF9838-FEBF-4A3A-8857-BA7C63058D08}" type="pres">
      <dgm:prSet presAssocID="{FD6A68BD-479F-4AF1-B090-C85511CDCD40}" presName="vProcSp" presStyleCnt="0"/>
      <dgm:spPr/>
    </dgm:pt>
    <dgm:pt modelId="{07C06DFE-5B72-4088-85FE-D5299A57753E}" type="pres">
      <dgm:prSet presAssocID="{FD6A68BD-479F-4AF1-B090-C85511CDCD40}" presName="vSp1" presStyleCnt="0"/>
      <dgm:spPr/>
    </dgm:pt>
    <dgm:pt modelId="{575D6E97-7D1F-4E7F-8320-35996600DDD6}" type="pres">
      <dgm:prSet presAssocID="{FD6A68BD-479F-4AF1-B090-C85511CDCD40}" presName="simulatedConn" presStyleLbl="solidFgAcc1" presStyleIdx="0" presStyleCnt="4"/>
      <dgm:spPr/>
    </dgm:pt>
    <dgm:pt modelId="{BC4BBC8C-81E7-4782-86BA-E8BB4BDC4936}" type="pres">
      <dgm:prSet presAssocID="{FD6A68BD-479F-4AF1-B090-C85511CDCD40}" presName="vSp2" presStyleCnt="0"/>
      <dgm:spPr/>
    </dgm:pt>
    <dgm:pt modelId="{3F6F0940-D586-4300-947F-95EBD619E35D}" type="pres">
      <dgm:prSet presAssocID="{FD6A68BD-479F-4AF1-B090-C85511CDCD40}" presName="sibTrans" presStyleCnt="0"/>
      <dgm:spPr/>
    </dgm:pt>
    <dgm:pt modelId="{1D3B1CD7-C916-43CB-85BE-53AF7C9D3A97}" type="pres">
      <dgm:prSet presAssocID="{79FA98B1-E03E-48AA-BF19-2A636D041FCD}" presName="compositeNode" presStyleCnt="0">
        <dgm:presLayoutVars>
          <dgm:bulletEnabled val="1"/>
        </dgm:presLayoutVars>
      </dgm:prSet>
      <dgm:spPr/>
    </dgm:pt>
    <dgm:pt modelId="{65CAE1A9-4C5D-44E8-B2ED-F097165FA6E4}" type="pres">
      <dgm:prSet presAssocID="{79FA98B1-E03E-48AA-BF19-2A636D041FCD}" presName="bgRect" presStyleLbl="node1" presStyleIdx="1" presStyleCnt="5"/>
      <dgm:spPr/>
    </dgm:pt>
    <dgm:pt modelId="{095627DB-6AC8-4EEE-8BCF-3B8BF11845B2}" type="pres">
      <dgm:prSet presAssocID="{79FA98B1-E03E-48AA-BF19-2A636D041FCD}" presName="parentNode" presStyleLbl="node1" presStyleIdx="1" presStyleCnt="5">
        <dgm:presLayoutVars>
          <dgm:chMax val="0"/>
          <dgm:bulletEnabled val="1"/>
        </dgm:presLayoutVars>
      </dgm:prSet>
      <dgm:spPr/>
    </dgm:pt>
    <dgm:pt modelId="{4F74D6F0-9C4F-466B-BCFF-5DE26B1648F7}" type="pres">
      <dgm:prSet presAssocID="{79FA98B1-E03E-48AA-BF19-2A636D041FCD}" presName="childNode" presStyleLbl="node1" presStyleIdx="1" presStyleCnt="5">
        <dgm:presLayoutVars>
          <dgm:bulletEnabled val="1"/>
        </dgm:presLayoutVars>
      </dgm:prSet>
      <dgm:spPr/>
    </dgm:pt>
    <dgm:pt modelId="{DF98642D-BFDF-47D6-9CCF-C6B53445CFB6}" type="pres">
      <dgm:prSet presAssocID="{CF728D67-BDA2-40A0-A9E3-999DBAFB51FC}" presName="hSp" presStyleCnt="0"/>
      <dgm:spPr/>
    </dgm:pt>
    <dgm:pt modelId="{651A902E-E4EF-4BE5-A3EB-7EC7114520D7}" type="pres">
      <dgm:prSet presAssocID="{CF728D67-BDA2-40A0-A9E3-999DBAFB51FC}" presName="vProcSp" presStyleCnt="0"/>
      <dgm:spPr/>
    </dgm:pt>
    <dgm:pt modelId="{7387DD2D-2D87-48D4-8833-09359ACD6409}" type="pres">
      <dgm:prSet presAssocID="{CF728D67-BDA2-40A0-A9E3-999DBAFB51FC}" presName="vSp1" presStyleCnt="0"/>
      <dgm:spPr/>
    </dgm:pt>
    <dgm:pt modelId="{A4A3366A-C914-4596-BD30-55F951F84C58}" type="pres">
      <dgm:prSet presAssocID="{CF728D67-BDA2-40A0-A9E3-999DBAFB51FC}" presName="simulatedConn" presStyleLbl="solidFgAcc1" presStyleIdx="1" presStyleCnt="4"/>
      <dgm:spPr/>
    </dgm:pt>
    <dgm:pt modelId="{66FD636E-7EE3-4F9C-A439-0D87FCF962A9}" type="pres">
      <dgm:prSet presAssocID="{CF728D67-BDA2-40A0-A9E3-999DBAFB51FC}" presName="vSp2" presStyleCnt="0"/>
      <dgm:spPr/>
    </dgm:pt>
    <dgm:pt modelId="{774B3F2C-7DDC-4E76-BAFA-DFE75048E6B9}" type="pres">
      <dgm:prSet presAssocID="{CF728D67-BDA2-40A0-A9E3-999DBAFB51FC}" presName="sibTrans" presStyleCnt="0"/>
      <dgm:spPr/>
    </dgm:pt>
    <dgm:pt modelId="{3543DFED-309D-4086-AF02-D6218F5356C2}" type="pres">
      <dgm:prSet presAssocID="{7C96374A-BB1C-498B-A862-B1C8CE248781}" presName="compositeNode" presStyleCnt="0">
        <dgm:presLayoutVars>
          <dgm:bulletEnabled val="1"/>
        </dgm:presLayoutVars>
      </dgm:prSet>
      <dgm:spPr/>
    </dgm:pt>
    <dgm:pt modelId="{9C17B0C7-EFC7-477F-8080-909280801ED3}" type="pres">
      <dgm:prSet presAssocID="{7C96374A-BB1C-498B-A862-B1C8CE248781}" presName="bgRect" presStyleLbl="node1" presStyleIdx="2" presStyleCnt="5"/>
      <dgm:spPr/>
    </dgm:pt>
    <dgm:pt modelId="{10A5F8B1-5BAC-47A3-9AB5-B9C79C2450BC}" type="pres">
      <dgm:prSet presAssocID="{7C96374A-BB1C-498B-A862-B1C8CE248781}" presName="parentNode" presStyleLbl="node1" presStyleIdx="2" presStyleCnt="5">
        <dgm:presLayoutVars>
          <dgm:chMax val="0"/>
          <dgm:bulletEnabled val="1"/>
        </dgm:presLayoutVars>
      </dgm:prSet>
      <dgm:spPr/>
    </dgm:pt>
    <dgm:pt modelId="{78C60AE9-8046-4121-9399-60884B5D2F50}" type="pres">
      <dgm:prSet presAssocID="{7C96374A-BB1C-498B-A862-B1C8CE248781}" presName="childNode" presStyleLbl="node1" presStyleIdx="2" presStyleCnt="5">
        <dgm:presLayoutVars>
          <dgm:bulletEnabled val="1"/>
        </dgm:presLayoutVars>
      </dgm:prSet>
      <dgm:spPr/>
    </dgm:pt>
    <dgm:pt modelId="{5FD7878D-B160-4C2C-98D3-A616FDAA9EA7}" type="pres">
      <dgm:prSet presAssocID="{0768D594-6F2A-430C-9F9D-004BD3769FF0}" presName="hSp" presStyleCnt="0"/>
      <dgm:spPr/>
    </dgm:pt>
    <dgm:pt modelId="{A3BE3DDB-758D-4FD9-9BAE-E302A48FAEF1}" type="pres">
      <dgm:prSet presAssocID="{0768D594-6F2A-430C-9F9D-004BD3769FF0}" presName="vProcSp" presStyleCnt="0"/>
      <dgm:spPr/>
    </dgm:pt>
    <dgm:pt modelId="{36D2CEF4-8F41-4315-B94C-A4280E7F9903}" type="pres">
      <dgm:prSet presAssocID="{0768D594-6F2A-430C-9F9D-004BD3769FF0}" presName="vSp1" presStyleCnt="0"/>
      <dgm:spPr/>
    </dgm:pt>
    <dgm:pt modelId="{ED9207CD-B51E-492C-9B07-F1B5D103B657}" type="pres">
      <dgm:prSet presAssocID="{0768D594-6F2A-430C-9F9D-004BD3769FF0}" presName="simulatedConn" presStyleLbl="solidFgAcc1" presStyleIdx="2" presStyleCnt="4"/>
      <dgm:spPr/>
    </dgm:pt>
    <dgm:pt modelId="{5F05A89D-43B2-448E-BA78-F02B07204FC6}" type="pres">
      <dgm:prSet presAssocID="{0768D594-6F2A-430C-9F9D-004BD3769FF0}" presName="vSp2" presStyleCnt="0"/>
      <dgm:spPr/>
    </dgm:pt>
    <dgm:pt modelId="{5765922A-FA4C-4968-9253-8D89CAC111F8}" type="pres">
      <dgm:prSet presAssocID="{0768D594-6F2A-430C-9F9D-004BD3769FF0}" presName="sibTrans" presStyleCnt="0"/>
      <dgm:spPr/>
    </dgm:pt>
    <dgm:pt modelId="{186BEA57-4D7E-4785-90E7-B091A8619184}" type="pres">
      <dgm:prSet presAssocID="{242E3341-A476-421B-8FAD-8F480FA2A80E}" presName="compositeNode" presStyleCnt="0">
        <dgm:presLayoutVars>
          <dgm:bulletEnabled val="1"/>
        </dgm:presLayoutVars>
      </dgm:prSet>
      <dgm:spPr/>
    </dgm:pt>
    <dgm:pt modelId="{58C317E8-1F04-49C0-9B07-F9D479104094}" type="pres">
      <dgm:prSet presAssocID="{242E3341-A476-421B-8FAD-8F480FA2A80E}" presName="bgRect" presStyleLbl="node1" presStyleIdx="3" presStyleCnt="5"/>
      <dgm:spPr/>
    </dgm:pt>
    <dgm:pt modelId="{A87B0397-91A9-4FDA-832A-887538E3E39A}" type="pres">
      <dgm:prSet presAssocID="{242E3341-A476-421B-8FAD-8F480FA2A80E}" presName="parentNode" presStyleLbl="node1" presStyleIdx="3" presStyleCnt="5">
        <dgm:presLayoutVars>
          <dgm:chMax val="0"/>
          <dgm:bulletEnabled val="1"/>
        </dgm:presLayoutVars>
      </dgm:prSet>
      <dgm:spPr/>
    </dgm:pt>
    <dgm:pt modelId="{03C543D7-1896-4C0F-8B6A-E6BFC5169822}" type="pres">
      <dgm:prSet presAssocID="{242E3341-A476-421B-8FAD-8F480FA2A80E}" presName="childNode" presStyleLbl="node1" presStyleIdx="3" presStyleCnt="5">
        <dgm:presLayoutVars>
          <dgm:bulletEnabled val="1"/>
        </dgm:presLayoutVars>
      </dgm:prSet>
      <dgm:spPr/>
    </dgm:pt>
    <dgm:pt modelId="{E6A2B839-0DDE-4D61-85D5-8C4947AAA033}" type="pres">
      <dgm:prSet presAssocID="{BAD25D22-F953-4DD8-B268-088B3F9A20C1}" presName="hSp" presStyleCnt="0"/>
      <dgm:spPr/>
    </dgm:pt>
    <dgm:pt modelId="{48099DDB-0894-440F-B47B-923E83552525}" type="pres">
      <dgm:prSet presAssocID="{BAD25D22-F953-4DD8-B268-088B3F9A20C1}" presName="vProcSp" presStyleCnt="0"/>
      <dgm:spPr/>
    </dgm:pt>
    <dgm:pt modelId="{B2A55F91-C4D7-4924-8F98-AC399F05DE9E}" type="pres">
      <dgm:prSet presAssocID="{BAD25D22-F953-4DD8-B268-088B3F9A20C1}" presName="vSp1" presStyleCnt="0"/>
      <dgm:spPr/>
    </dgm:pt>
    <dgm:pt modelId="{7C5CFA38-39E4-4CE8-AE0B-B032E79F1FF7}" type="pres">
      <dgm:prSet presAssocID="{BAD25D22-F953-4DD8-B268-088B3F9A20C1}" presName="simulatedConn" presStyleLbl="solidFgAcc1" presStyleIdx="3" presStyleCnt="4"/>
      <dgm:spPr/>
    </dgm:pt>
    <dgm:pt modelId="{CA6DFC88-288C-4A00-AA49-AC3625D6307C}" type="pres">
      <dgm:prSet presAssocID="{BAD25D22-F953-4DD8-B268-088B3F9A20C1}" presName="vSp2" presStyleCnt="0"/>
      <dgm:spPr/>
    </dgm:pt>
    <dgm:pt modelId="{373D78B9-6ADA-4E42-B643-3E7CFAD00380}" type="pres">
      <dgm:prSet presAssocID="{BAD25D22-F953-4DD8-B268-088B3F9A20C1}" presName="sibTrans" presStyleCnt="0"/>
      <dgm:spPr/>
    </dgm:pt>
    <dgm:pt modelId="{7884429D-D526-4F69-AB9D-C8989E38B63F}" type="pres">
      <dgm:prSet presAssocID="{B617CC86-A9B2-45C7-80F0-437B13FFBD41}" presName="compositeNode" presStyleCnt="0">
        <dgm:presLayoutVars>
          <dgm:bulletEnabled val="1"/>
        </dgm:presLayoutVars>
      </dgm:prSet>
      <dgm:spPr/>
    </dgm:pt>
    <dgm:pt modelId="{073EAD77-6DC4-4185-AF91-F0FC2408C2DE}" type="pres">
      <dgm:prSet presAssocID="{B617CC86-A9B2-45C7-80F0-437B13FFBD41}" presName="bgRect" presStyleLbl="node1" presStyleIdx="4" presStyleCnt="5"/>
      <dgm:spPr/>
    </dgm:pt>
    <dgm:pt modelId="{B09FDC9A-276E-40CD-84DD-1E2D82DD3AC7}" type="pres">
      <dgm:prSet presAssocID="{B617CC86-A9B2-45C7-80F0-437B13FFBD41}" presName="parentNode" presStyleLbl="node1" presStyleIdx="4" presStyleCnt="5">
        <dgm:presLayoutVars>
          <dgm:chMax val="0"/>
          <dgm:bulletEnabled val="1"/>
        </dgm:presLayoutVars>
      </dgm:prSet>
      <dgm:spPr/>
    </dgm:pt>
    <dgm:pt modelId="{F395DE95-9EB9-49BD-A06D-E6418CF83799}" type="pres">
      <dgm:prSet presAssocID="{B617CC86-A9B2-45C7-80F0-437B13FFBD41}" presName="childNode" presStyleLbl="node1" presStyleIdx="4" presStyleCnt="5">
        <dgm:presLayoutVars>
          <dgm:bulletEnabled val="1"/>
        </dgm:presLayoutVars>
      </dgm:prSet>
      <dgm:spPr/>
    </dgm:pt>
  </dgm:ptLst>
  <dgm:cxnLst>
    <dgm:cxn modelId="{021A4501-2B02-4B30-9097-0ECE013D372E}" srcId="{79FA98B1-E03E-48AA-BF19-2A636D041FCD}" destId="{483E9BB6-2098-4EA1-BE95-6D2C33525E9A}" srcOrd="0" destOrd="0" parTransId="{F48A9973-28C0-4A35-8C70-77B8077F41EA}" sibTransId="{442E10EF-3A01-4108-80E7-42DCB5F914EE}"/>
    <dgm:cxn modelId="{6ECCC40D-498C-485F-98EA-C57AB0E69596}" srcId="{242E3341-A476-421B-8FAD-8F480FA2A80E}" destId="{FC570A8E-CEE4-43E8-84BB-9A7529349B5E}" srcOrd="0" destOrd="0" parTransId="{BF865601-7A54-42F5-8595-E528056EC20A}" sibTransId="{E4A8F694-FE93-4996-A0C3-D671E5ECEEEA}"/>
    <dgm:cxn modelId="{08A7DC0D-E68E-4343-ADBE-44553446BEE9}" type="presOf" srcId="{B617CC86-A9B2-45C7-80F0-437B13FFBD41}" destId="{073EAD77-6DC4-4185-AF91-F0FC2408C2DE}" srcOrd="0" destOrd="0" presId="urn:microsoft.com/office/officeart/2005/8/layout/hProcess7"/>
    <dgm:cxn modelId="{28E79E0F-8CF7-48BE-81BA-154AB81A7754}" type="presOf" srcId="{3B5884D6-3BB1-4C7A-9958-3549A252B586}" destId="{E36243BA-743F-4042-AD08-F23C42D17CD2}" srcOrd="0" destOrd="0" presId="urn:microsoft.com/office/officeart/2005/8/layout/hProcess7"/>
    <dgm:cxn modelId="{0DD6E412-7329-4380-9239-C599A3AD34F7}" type="presOf" srcId="{C80B5D68-33D0-44B8-A326-6783BCBDE615}" destId="{F395DE95-9EB9-49BD-A06D-E6418CF83799}" srcOrd="0" destOrd="0" presId="urn:microsoft.com/office/officeart/2005/8/layout/hProcess7"/>
    <dgm:cxn modelId="{46C04C19-E108-4F0F-925F-24B3C8FD2DD9}" type="presOf" srcId="{79FA98B1-E03E-48AA-BF19-2A636D041FCD}" destId="{65CAE1A9-4C5D-44E8-B2ED-F097165FA6E4}" srcOrd="0" destOrd="0" presId="urn:microsoft.com/office/officeart/2005/8/layout/hProcess7"/>
    <dgm:cxn modelId="{01FA4A28-9B9F-46B8-AF19-E6EBBA82716B}" srcId="{CBB4726E-AC91-486A-9831-3C73E5C3A40D}" destId="{97BF57BE-D03A-4AD9-86DC-75B69C13E876}" srcOrd="0" destOrd="0" parTransId="{F42D08D6-D259-4940-8C5B-344DC55D290F}" sibTransId="{0BB7D230-6C36-4DE0-AA50-71E0A02BE01B}"/>
    <dgm:cxn modelId="{9E974636-B9C9-4587-A02D-FD7F6FF41793}" type="presOf" srcId="{7C96374A-BB1C-498B-A862-B1C8CE248781}" destId="{10A5F8B1-5BAC-47A3-9AB5-B9C79C2450BC}" srcOrd="1" destOrd="0" presId="urn:microsoft.com/office/officeart/2005/8/layout/hProcess7"/>
    <dgm:cxn modelId="{C914FB38-DF1E-4F4E-826B-5E0AF62502F9}" srcId="{7C96374A-BB1C-498B-A862-B1C8CE248781}" destId="{DF709940-0038-47A4-B2C5-5158E0AB11E3}" srcOrd="0" destOrd="0" parTransId="{414F2A37-5820-4CD0-AC35-177E20A7A1CC}" sibTransId="{87297EC5-70A7-45B5-970E-CAE982770F81}"/>
    <dgm:cxn modelId="{EE7C2B3C-F6F6-4807-A76F-4134B5D897EC}" srcId="{3B5884D6-3BB1-4C7A-9958-3549A252B586}" destId="{B617CC86-A9B2-45C7-80F0-437B13FFBD41}" srcOrd="4" destOrd="0" parTransId="{D5FDD172-A783-4C84-A056-C1A465C2D30D}" sibTransId="{F1F0BE42-6FA7-4881-96D2-75FA7C85581E}"/>
    <dgm:cxn modelId="{A681A75D-5662-4A56-A186-2768B17E1328}" type="presOf" srcId="{DF709940-0038-47A4-B2C5-5158E0AB11E3}" destId="{78C60AE9-8046-4121-9399-60884B5D2F50}" srcOrd="0" destOrd="0" presId="urn:microsoft.com/office/officeart/2005/8/layout/hProcess7"/>
    <dgm:cxn modelId="{A7A9075F-02FA-48C0-BBF8-89ED076634B4}" srcId="{B617CC86-A9B2-45C7-80F0-437B13FFBD41}" destId="{C80B5D68-33D0-44B8-A326-6783BCBDE615}" srcOrd="0" destOrd="0" parTransId="{83FA8EC8-1258-4DD3-8EB6-8F93B5D0F616}" sibTransId="{AB866728-2E92-4FCC-AF08-94F0A386C6ED}"/>
    <dgm:cxn modelId="{8DCE7165-8FD7-4088-9C9F-4F48E29725D7}" type="presOf" srcId="{242E3341-A476-421B-8FAD-8F480FA2A80E}" destId="{58C317E8-1F04-49C0-9B07-F9D479104094}" srcOrd="0" destOrd="0" presId="urn:microsoft.com/office/officeart/2005/8/layout/hProcess7"/>
    <dgm:cxn modelId="{D7776D6A-C7D0-4C4E-97BE-69BDE314D21B}" type="presOf" srcId="{FC570A8E-CEE4-43E8-84BB-9A7529349B5E}" destId="{03C543D7-1896-4C0F-8B6A-E6BFC5169822}" srcOrd="0" destOrd="0" presId="urn:microsoft.com/office/officeart/2005/8/layout/hProcess7"/>
    <dgm:cxn modelId="{34CCAB6D-1655-4B8C-8AB5-A7EA33E1DC46}" type="presOf" srcId="{CBB4726E-AC91-486A-9831-3C73E5C3A40D}" destId="{B6FCD7B7-199F-44A3-B6BF-5E3FACA6C604}" srcOrd="0" destOrd="0" presId="urn:microsoft.com/office/officeart/2005/8/layout/hProcess7"/>
    <dgm:cxn modelId="{6CB8C27E-6367-4D07-946D-EDC7C100A29D}" type="presOf" srcId="{7C96374A-BB1C-498B-A862-B1C8CE248781}" destId="{9C17B0C7-EFC7-477F-8080-909280801ED3}" srcOrd="0" destOrd="0" presId="urn:microsoft.com/office/officeart/2005/8/layout/hProcess7"/>
    <dgm:cxn modelId="{F727B982-8474-48EF-B46E-F3A747A0BC5C}" srcId="{3B5884D6-3BB1-4C7A-9958-3549A252B586}" destId="{7C96374A-BB1C-498B-A862-B1C8CE248781}" srcOrd="2" destOrd="0" parTransId="{04456B23-BD8D-4AFC-A79C-8B8E89F24B5C}" sibTransId="{0768D594-6F2A-430C-9F9D-004BD3769FF0}"/>
    <dgm:cxn modelId="{8FB9F488-F6CA-4431-A695-02C7C260DF03}" srcId="{3B5884D6-3BB1-4C7A-9958-3549A252B586}" destId="{79FA98B1-E03E-48AA-BF19-2A636D041FCD}" srcOrd="1" destOrd="0" parTransId="{1384A03D-C4EF-41E0-96F4-155E3FFE8E39}" sibTransId="{CF728D67-BDA2-40A0-A9E3-999DBAFB51FC}"/>
    <dgm:cxn modelId="{B905FA8E-369B-47F4-B712-8D42E1565880}" type="presOf" srcId="{B617CC86-A9B2-45C7-80F0-437B13FFBD41}" destId="{B09FDC9A-276E-40CD-84DD-1E2D82DD3AC7}" srcOrd="1" destOrd="0" presId="urn:microsoft.com/office/officeart/2005/8/layout/hProcess7"/>
    <dgm:cxn modelId="{170C6B92-7B7F-4B14-9CA2-362E963776FB}" srcId="{3B5884D6-3BB1-4C7A-9958-3549A252B586}" destId="{CBB4726E-AC91-486A-9831-3C73E5C3A40D}" srcOrd="0" destOrd="0" parTransId="{4D6F7DE9-F890-465D-896D-EB7F06F3FCA4}" sibTransId="{FD6A68BD-479F-4AF1-B090-C85511CDCD40}"/>
    <dgm:cxn modelId="{3A9D65A0-53D1-4E9E-972C-5CC4834D083C}" type="presOf" srcId="{483E9BB6-2098-4EA1-BE95-6D2C33525E9A}" destId="{4F74D6F0-9C4F-466B-BCFF-5DE26B1648F7}" srcOrd="0" destOrd="0" presId="urn:microsoft.com/office/officeart/2005/8/layout/hProcess7"/>
    <dgm:cxn modelId="{39F6C8AE-A43B-4D39-A1CD-0664AF98B11C}" type="presOf" srcId="{242E3341-A476-421B-8FAD-8F480FA2A80E}" destId="{A87B0397-91A9-4FDA-832A-887538E3E39A}" srcOrd="1" destOrd="0" presId="urn:microsoft.com/office/officeart/2005/8/layout/hProcess7"/>
    <dgm:cxn modelId="{7055D3C6-DC43-40D0-9D1B-CEBC8C9C588B}" type="presOf" srcId="{CBB4726E-AC91-486A-9831-3C73E5C3A40D}" destId="{B03DAC02-8446-4C35-BF4A-FCA8CE02D6BA}" srcOrd="1" destOrd="0" presId="urn:microsoft.com/office/officeart/2005/8/layout/hProcess7"/>
    <dgm:cxn modelId="{D83A8DCF-83A0-45A9-A956-F3C96B54427C}" srcId="{3B5884D6-3BB1-4C7A-9958-3549A252B586}" destId="{242E3341-A476-421B-8FAD-8F480FA2A80E}" srcOrd="3" destOrd="0" parTransId="{D9EE479C-65E1-4D7B-83CD-4A907C8A675C}" sibTransId="{BAD25D22-F953-4DD8-B268-088B3F9A20C1}"/>
    <dgm:cxn modelId="{FA8E0EE7-B44A-4940-878A-10E8EB9F1317}" type="presOf" srcId="{79FA98B1-E03E-48AA-BF19-2A636D041FCD}" destId="{095627DB-6AC8-4EEE-8BCF-3B8BF11845B2}" srcOrd="1" destOrd="0" presId="urn:microsoft.com/office/officeart/2005/8/layout/hProcess7"/>
    <dgm:cxn modelId="{B895EEEE-F597-4577-BDEA-0A17BB571DA3}" type="presOf" srcId="{97BF57BE-D03A-4AD9-86DC-75B69C13E876}" destId="{586ABF2D-8623-413E-8ED0-11EDC83194A9}" srcOrd="0" destOrd="0" presId="urn:microsoft.com/office/officeart/2005/8/layout/hProcess7"/>
    <dgm:cxn modelId="{DB0AD0CE-5517-48F1-8085-8935470B6A69}" type="presParOf" srcId="{E36243BA-743F-4042-AD08-F23C42D17CD2}" destId="{767AE51B-ECBF-4DDE-B3D5-81BBAEDD071E}" srcOrd="0" destOrd="0" presId="urn:microsoft.com/office/officeart/2005/8/layout/hProcess7"/>
    <dgm:cxn modelId="{1F1C9402-E25D-4A51-8FBF-C0AF3534160D}" type="presParOf" srcId="{767AE51B-ECBF-4DDE-B3D5-81BBAEDD071E}" destId="{B6FCD7B7-199F-44A3-B6BF-5E3FACA6C604}" srcOrd="0" destOrd="0" presId="urn:microsoft.com/office/officeart/2005/8/layout/hProcess7"/>
    <dgm:cxn modelId="{6B687FF3-7F22-47A8-B72E-0D7CD9E5AB21}" type="presParOf" srcId="{767AE51B-ECBF-4DDE-B3D5-81BBAEDD071E}" destId="{B03DAC02-8446-4C35-BF4A-FCA8CE02D6BA}" srcOrd="1" destOrd="0" presId="urn:microsoft.com/office/officeart/2005/8/layout/hProcess7"/>
    <dgm:cxn modelId="{AA5A9896-42D6-4A51-8C84-25340E2C68D1}" type="presParOf" srcId="{767AE51B-ECBF-4DDE-B3D5-81BBAEDD071E}" destId="{586ABF2D-8623-413E-8ED0-11EDC83194A9}" srcOrd="2" destOrd="0" presId="urn:microsoft.com/office/officeart/2005/8/layout/hProcess7"/>
    <dgm:cxn modelId="{94E95F92-9D86-450F-B294-2EA616A5EEA8}" type="presParOf" srcId="{E36243BA-743F-4042-AD08-F23C42D17CD2}" destId="{23BAEE65-D0C8-405C-96A7-A3DF995A65A0}" srcOrd="1" destOrd="0" presId="urn:microsoft.com/office/officeart/2005/8/layout/hProcess7"/>
    <dgm:cxn modelId="{A1C2C491-83C5-443D-9951-5AACC6D30316}" type="presParOf" srcId="{E36243BA-743F-4042-AD08-F23C42D17CD2}" destId="{B4BF9838-FEBF-4A3A-8857-BA7C63058D08}" srcOrd="2" destOrd="0" presId="urn:microsoft.com/office/officeart/2005/8/layout/hProcess7"/>
    <dgm:cxn modelId="{43D25A57-570C-46CB-8170-F823CFF747E2}" type="presParOf" srcId="{B4BF9838-FEBF-4A3A-8857-BA7C63058D08}" destId="{07C06DFE-5B72-4088-85FE-D5299A57753E}" srcOrd="0" destOrd="0" presId="urn:microsoft.com/office/officeart/2005/8/layout/hProcess7"/>
    <dgm:cxn modelId="{4526C91C-7881-4AF1-9402-FFF3F6A2694D}" type="presParOf" srcId="{B4BF9838-FEBF-4A3A-8857-BA7C63058D08}" destId="{575D6E97-7D1F-4E7F-8320-35996600DDD6}" srcOrd="1" destOrd="0" presId="urn:microsoft.com/office/officeart/2005/8/layout/hProcess7"/>
    <dgm:cxn modelId="{45699BD4-787B-4DBB-8D65-A218C6F202CD}" type="presParOf" srcId="{B4BF9838-FEBF-4A3A-8857-BA7C63058D08}" destId="{BC4BBC8C-81E7-4782-86BA-E8BB4BDC4936}" srcOrd="2" destOrd="0" presId="urn:microsoft.com/office/officeart/2005/8/layout/hProcess7"/>
    <dgm:cxn modelId="{AC07F86E-F3DD-4457-A132-D538403BF65B}" type="presParOf" srcId="{E36243BA-743F-4042-AD08-F23C42D17CD2}" destId="{3F6F0940-D586-4300-947F-95EBD619E35D}" srcOrd="3" destOrd="0" presId="urn:microsoft.com/office/officeart/2005/8/layout/hProcess7"/>
    <dgm:cxn modelId="{D93FA2EB-FCF5-4B12-AFA3-E4235D9193D6}" type="presParOf" srcId="{E36243BA-743F-4042-AD08-F23C42D17CD2}" destId="{1D3B1CD7-C916-43CB-85BE-53AF7C9D3A97}" srcOrd="4" destOrd="0" presId="urn:microsoft.com/office/officeart/2005/8/layout/hProcess7"/>
    <dgm:cxn modelId="{B08DC8BB-CC6B-4DF3-B5BC-99A896042422}" type="presParOf" srcId="{1D3B1CD7-C916-43CB-85BE-53AF7C9D3A97}" destId="{65CAE1A9-4C5D-44E8-B2ED-F097165FA6E4}" srcOrd="0" destOrd="0" presId="urn:microsoft.com/office/officeart/2005/8/layout/hProcess7"/>
    <dgm:cxn modelId="{E411DFD4-32F3-46C9-ADAD-728244288A82}" type="presParOf" srcId="{1D3B1CD7-C916-43CB-85BE-53AF7C9D3A97}" destId="{095627DB-6AC8-4EEE-8BCF-3B8BF11845B2}" srcOrd="1" destOrd="0" presId="urn:microsoft.com/office/officeart/2005/8/layout/hProcess7"/>
    <dgm:cxn modelId="{42439AEB-BD37-4634-99D0-BF607627D718}" type="presParOf" srcId="{1D3B1CD7-C916-43CB-85BE-53AF7C9D3A97}" destId="{4F74D6F0-9C4F-466B-BCFF-5DE26B1648F7}" srcOrd="2" destOrd="0" presId="urn:microsoft.com/office/officeart/2005/8/layout/hProcess7"/>
    <dgm:cxn modelId="{B5879D4F-543A-4DA5-812E-5B4A35B6BF11}" type="presParOf" srcId="{E36243BA-743F-4042-AD08-F23C42D17CD2}" destId="{DF98642D-BFDF-47D6-9CCF-C6B53445CFB6}" srcOrd="5" destOrd="0" presId="urn:microsoft.com/office/officeart/2005/8/layout/hProcess7"/>
    <dgm:cxn modelId="{EFB01EDD-861D-41C2-8514-41D3FF91D30C}" type="presParOf" srcId="{E36243BA-743F-4042-AD08-F23C42D17CD2}" destId="{651A902E-E4EF-4BE5-A3EB-7EC7114520D7}" srcOrd="6" destOrd="0" presId="urn:microsoft.com/office/officeart/2005/8/layout/hProcess7"/>
    <dgm:cxn modelId="{2D4E1C2C-74DF-4B88-806D-57210B20A18E}" type="presParOf" srcId="{651A902E-E4EF-4BE5-A3EB-7EC7114520D7}" destId="{7387DD2D-2D87-48D4-8833-09359ACD6409}" srcOrd="0" destOrd="0" presId="urn:microsoft.com/office/officeart/2005/8/layout/hProcess7"/>
    <dgm:cxn modelId="{21F54DBF-35AF-4943-A4EA-FCECE7B8FFE5}" type="presParOf" srcId="{651A902E-E4EF-4BE5-A3EB-7EC7114520D7}" destId="{A4A3366A-C914-4596-BD30-55F951F84C58}" srcOrd="1" destOrd="0" presId="urn:microsoft.com/office/officeart/2005/8/layout/hProcess7"/>
    <dgm:cxn modelId="{98554B8A-EA06-44EE-85B5-B29558D5228B}" type="presParOf" srcId="{651A902E-E4EF-4BE5-A3EB-7EC7114520D7}" destId="{66FD636E-7EE3-4F9C-A439-0D87FCF962A9}" srcOrd="2" destOrd="0" presId="urn:microsoft.com/office/officeart/2005/8/layout/hProcess7"/>
    <dgm:cxn modelId="{659E58B2-6C15-4C5B-9743-1ADA3CAA63BF}" type="presParOf" srcId="{E36243BA-743F-4042-AD08-F23C42D17CD2}" destId="{774B3F2C-7DDC-4E76-BAFA-DFE75048E6B9}" srcOrd="7" destOrd="0" presId="urn:microsoft.com/office/officeart/2005/8/layout/hProcess7"/>
    <dgm:cxn modelId="{D4E1B9AB-AA5B-4D27-BDC5-82EAA70F7AA2}" type="presParOf" srcId="{E36243BA-743F-4042-AD08-F23C42D17CD2}" destId="{3543DFED-309D-4086-AF02-D6218F5356C2}" srcOrd="8" destOrd="0" presId="urn:microsoft.com/office/officeart/2005/8/layout/hProcess7"/>
    <dgm:cxn modelId="{065DA63B-6FB8-499C-B208-736F5C967C26}" type="presParOf" srcId="{3543DFED-309D-4086-AF02-D6218F5356C2}" destId="{9C17B0C7-EFC7-477F-8080-909280801ED3}" srcOrd="0" destOrd="0" presId="urn:microsoft.com/office/officeart/2005/8/layout/hProcess7"/>
    <dgm:cxn modelId="{A793D724-1A69-4E32-92C0-FB8D82A379DA}" type="presParOf" srcId="{3543DFED-309D-4086-AF02-D6218F5356C2}" destId="{10A5F8B1-5BAC-47A3-9AB5-B9C79C2450BC}" srcOrd="1" destOrd="0" presId="urn:microsoft.com/office/officeart/2005/8/layout/hProcess7"/>
    <dgm:cxn modelId="{3E1D9324-110E-4AEF-B6BD-E3E5E7217F0D}" type="presParOf" srcId="{3543DFED-309D-4086-AF02-D6218F5356C2}" destId="{78C60AE9-8046-4121-9399-60884B5D2F50}" srcOrd="2" destOrd="0" presId="urn:microsoft.com/office/officeart/2005/8/layout/hProcess7"/>
    <dgm:cxn modelId="{F6564F5E-DED5-4A32-8337-C494196AC609}" type="presParOf" srcId="{E36243BA-743F-4042-AD08-F23C42D17CD2}" destId="{5FD7878D-B160-4C2C-98D3-A616FDAA9EA7}" srcOrd="9" destOrd="0" presId="urn:microsoft.com/office/officeart/2005/8/layout/hProcess7"/>
    <dgm:cxn modelId="{C57D3F52-65A7-4239-B9A9-DC492970C81E}" type="presParOf" srcId="{E36243BA-743F-4042-AD08-F23C42D17CD2}" destId="{A3BE3DDB-758D-4FD9-9BAE-E302A48FAEF1}" srcOrd="10" destOrd="0" presId="urn:microsoft.com/office/officeart/2005/8/layout/hProcess7"/>
    <dgm:cxn modelId="{C7D168A5-5AA0-4965-AC32-D7D5EDA4352B}" type="presParOf" srcId="{A3BE3DDB-758D-4FD9-9BAE-E302A48FAEF1}" destId="{36D2CEF4-8F41-4315-B94C-A4280E7F9903}" srcOrd="0" destOrd="0" presId="urn:microsoft.com/office/officeart/2005/8/layout/hProcess7"/>
    <dgm:cxn modelId="{9A99A341-3658-40A8-9EB8-006E9B03F799}" type="presParOf" srcId="{A3BE3DDB-758D-4FD9-9BAE-E302A48FAEF1}" destId="{ED9207CD-B51E-492C-9B07-F1B5D103B657}" srcOrd="1" destOrd="0" presId="urn:microsoft.com/office/officeart/2005/8/layout/hProcess7"/>
    <dgm:cxn modelId="{BD922576-460B-4FF0-845F-B6CB127C3CB4}" type="presParOf" srcId="{A3BE3DDB-758D-4FD9-9BAE-E302A48FAEF1}" destId="{5F05A89D-43B2-448E-BA78-F02B07204FC6}" srcOrd="2" destOrd="0" presId="urn:microsoft.com/office/officeart/2005/8/layout/hProcess7"/>
    <dgm:cxn modelId="{DDC9945E-D5FE-491C-9C35-72A5DFFE4859}" type="presParOf" srcId="{E36243BA-743F-4042-AD08-F23C42D17CD2}" destId="{5765922A-FA4C-4968-9253-8D89CAC111F8}" srcOrd="11" destOrd="0" presId="urn:microsoft.com/office/officeart/2005/8/layout/hProcess7"/>
    <dgm:cxn modelId="{32161B15-C2D4-4C6D-9404-F06098CD4C0F}" type="presParOf" srcId="{E36243BA-743F-4042-AD08-F23C42D17CD2}" destId="{186BEA57-4D7E-4785-90E7-B091A8619184}" srcOrd="12" destOrd="0" presId="urn:microsoft.com/office/officeart/2005/8/layout/hProcess7"/>
    <dgm:cxn modelId="{22A4D6BB-592C-46BA-986D-558B81185CBE}" type="presParOf" srcId="{186BEA57-4D7E-4785-90E7-B091A8619184}" destId="{58C317E8-1F04-49C0-9B07-F9D479104094}" srcOrd="0" destOrd="0" presId="urn:microsoft.com/office/officeart/2005/8/layout/hProcess7"/>
    <dgm:cxn modelId="{CE7F1683-DF44-4CBE-90A9-F70B6A1CD80D}" type="presParOf" srcId="{186BEA57-4D7E-4785-90E7-B091A8619184}" destId="{A87B0397-91A9-4FDA-832A-887538E3E39A}" srcOrd="1" destOrd="0" presId="urn:microsoft.com/office/officeart/2005/8/layout/hProcess7"/>
    <dgm:cxn modelId="{15CE1FC3-74B2-4856-8D10-ED6CF173FF2D}" type="presParOf" srcId="{186BEA57-4D7E-4785-90E7-B091A8619184}" destId="{03C543D7-1896-4C0F-8B6A-E6BFC5169822}" srcOrd="2" destOrd="0" presId="urn:microsoft.com/office/officeart/2005/8/layout/hProcess7"/>
    <dgm:cxn modelId="{E5048DF5-9864-4F5E-8AFC-C2B64E80C820}" type="presParOf" srcId="{E36243BA-743F-4042-AD08-F23C42D17CD2}" destId="{E6A2B839-0DDE-4D61-85D5-8C4947AAA033}" srcOrd="13" destOrd="0" presId="urn:microsoft.com/office/officeart/2005/8/layout/hProcess7"/>
    <dgm:cxn modelId="{60DB266C-A0E8-4C8D-9517-F695E78D1E6C}" type="presParOf" srcId="{E36243BA-743F-4042-AD08-F23C42D17CD2}" destId="{48099DDB-0894-440F-B47B-923E83552525}" srcOrd="14" destOrd="0" presId="urn:microsoft.com/office/officeart/2005/8/layout/hProcess7"/>
    <dgm:cxn modelId="{30E50228-E6AD-45EB-9C34-D6C94D10E13C}" type="presParOf" srcId="{48099DDB-0894-440F-B47B-923E83552525}" destId="{B2A55F91-C4D7-4924-8F98-AC399F05DE9E}" srcOrd="0" destOrd="0" presId="urn:microsoft.com/office/officeart/2005/8/layout/hProcess7"/>
    <dgm:cxn modelId="{224E4215-1413-447D-8C8D-CC31543EA286}" type="presParOf" srcId="{48099DDB-0894-440F-B47B-923E83552525}" destId="{7C5CFA38-39E4-4CE8-AE0B-B032E79F1FF7}" srcOrd="1" destOrd="0" presId="urn:microsoft.com/office/officeart/2005/8/layout/hProcess7"/>
    <dgm:cxn modelId="{716F3DCF-644C-4BC0-B1F6-2166EDD78F1A}" type="presParOf" srcId="{48099DDB-0894-440F-B47B-923E83552525}" destId="{CA6DFC88-288C-4A00-AA49-AC3625D6307C}" srcOrd="2" destOrd="0" presId="urn:microsoft.com/office/officeart/2005/8/layout/hProcess7"/>
    <dgm:cxn modelId="{ADFA581D-79F9-4919-A939-1A253586849D}" type="presParOf" srcId="{E36243BA-743F-4042-AD08-F23C42D17CD2}" destId="{373D78B9-6ADA-4E42-B643-3E7CFAD00380}" srcOrd="15" destOrd="0" presId="urn:microsoft.com/office/officeart/2005/8/layout/hProcess7"/>
    <dgm:cxn modelId="{B9EA3E69-7D91-4FE6-BADA-ABC9E949EA77}" type="presParOf" srcId="{E36243BA-743F-4042-AD08-F23C42D17CD2}" destId="{7884429D-D526-4F69-AB9D-C8989E38B63F}" srcOrd="16" destOrd="0" presId="urn:microsoft.com/office/officeart/2005/8/layout/hProcess7"/>
    <dgm:cxn modelId="{065F94A1-F2B8-4145-BE90-FF361A09CAE1}" type="presParOf" srcId="{7884429D-D526-4F69-AB9D-C8989E38B63F}" destId="{073EAD77-6DC4-4185-AF91-F0FC2408C2DE}" srcOrd="0" destOrd="0" presId="urn:microsoft.com/office/officeart/2005/8/layout/hProcess7"/>
    <dgm:cxn modelId="{BA182900-D385-4B11-910F-8B49E7664A1B}" type="presParOf" srcId="{7884429D-D526-4F69-AB9D-C8989E38B63F}" destId="{B09FDC9A-276E-40CD-84DD-1E2D82DD3AC7}" srcOrd="1" destOrd="0" presId="urn:microsoft.com/office/officeart/2005/8/layout/hProcess7"/>
    <dgm:cxn modelId="{7652516D-5A5C-4872-BB09-3136FA2CB1EB}" type="presParOf" srcId="{7884429D-D526-4F69-AB9D-C8989E38B63F}" destId="{F395DE95-9EB9-49BD-A06D-E6418CF83799}"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53CAD45-34C5-4A3A-A9C8-DC1A507303E1}" type="doc">
      <dgm:prSet loTypeId="urn:microsoft.com/office/officeart/2005/8/layout/radial5" loCatId="cycle" qsTypeId="urn:microsoft.com/office/officeart/2005/8/quickstyle/simple5" qsCatId="simple" csTypeId="urn:microsoft.com/office/officeart/2005/8/colors/colorful1" csCatId="colorful" phldr="1"/>
      <dgm:spPr/>
      <dgm:t>
        <a:bodyPr rtlCol="0"/>
        <a:lstStyle/>
        <a:p>
          <a:pPr rtl="0"/>
          <a:endParaRPr lang="en-US"/>
        </a:p>
      </dgm:t>
    </dgm:pt>
    <dgm:pt modelId="{3E302E9D-FAE8-47DC-94C6-3C32948DDC58}">
      <dgm:prSet phldrT="[Text]"/>
      <dgm:spPr/>
      <dgm:t>
        <a:bodyPr rtlCol="0"/>
        <a:lstStyle/>
        <a:p>
          <a:pPr rtl="0"/>
          <a:r>
            <a:rPr lang="it-IT" noProof="0" dirty="0"/>
            <a:t>Elemento</a:t>
          </a:r>
        </a:p>
      </dgm:t>
    </dgm:pt>
    <dgm:pt modelId="{DE73751E-25C8-4E3D-BED7-CFD152993FF4}" type="parTrans" cxnId="{F57BEFC3-079D-4E0F-9AC1-E320034CC90F}">
      <dgm:prSet/>
      <dgm:spPr/>
      <dgm:t>
        <a:bodyPr rtlCol="0"/>
        <a:lstStyle/>
        <a:p>
          <a:pPr rtl="0"/>
          <a:endParaRPr lang="it-IT" noProof="0" dirty="0"/>
        </a:p>
      </dgm:t>
    </dgm:pt>
    <dgm:pt modelId="{CC6E97E5-6E4D-48CA-BE7F-C077CE28ACF2}" type="sibTrans" cxnId="{F57BEFC3-079D-4E0F-9AC1-E320034CC90F}">
      <dgm:prSet/>
      <dgm:spPr/>
      <dgm:t>
        <a:bodyPr rtlCol="0"/>
        <a:lstStyle/>
        <a:p>
          <a:pPr rtl="0"/>
          <a:endParaRPr lang="it-IT" noProof="0" dirty="0"/>
        </a:p>
      </dgm:t>
    </dgm:pt>
    <dgm:pt modelId="{9BA935A3-04A9-4B23-BB8D-879DFDC6A734}">
      <dgm:prSet phldrT="[Text]"/>
      <dgm:spPr/>
      <dgm:t>
        <a:bodyPr rtlCol="0"/>
        <a:lstStyle/>
        <a:p>
          <a:pPr rtl="0"/>
          <a:r>
            <a:rPr lang="it-IT" noProof="0" dirty="0"/>
            <a:t>Elemento</a:t>
          </a:r>
        </a:p>
      </dgm:t>
    </dgm:pt>
    <dgm:pt modelId="{4A94DC72-3913-4A63-A376-2160E1199692}" type="parTrans" cxnId="{8880425F-0418-485F-AFC4-A7526B16E06F}">
      <dgm:prSet/>
      <dgm:spPr/>
      <dgm:t>
        <a:bodyPr rtlCol="0"/>
        <a:lstStyle/>
        <a:p>
          <a:pPr rtl="0"/>
          <a:endParaRPr lang="it-IT" noProof="0" dirty="0"/>
        </a:p>
      </dgm:t>
    </dgm:pt>
    <dgm:pt modelId="{BF2C90C1-AD14-4273-9BD1-BA5463A827DB}" type="sibTrans" cxnId="{8880425F-0418-485F-AFC4-A7526B16E06F}">
      <dgm:prSet/>
      <dgm:spPr/>
      <dgm:t>
        <a:bodyPr rtlCol="0"/>
        <a:lstStyle/>
        <a:p>
          <a:pPr rtl="0"/>
          <a:endParaRPr lang="it-IT" noProof="0" dirty="0"/>
        </a:p>
      </dgm:t>
    </dgm:pt>
    <dgm:pt modelId="{DD4278EE-4C1E-4352-A323-AF21603BE3A9}">
      <dgm:prSet phldrT="[Text]"/>
      <dgm:spPr/>
      <dgm:t>
        <a:bodyPr rtlCol="0"/>
        <a:lstStyle/>
        <a:p>
          <a:pPr rtl="0"/>
          <a:r>
            <a:rPr lang="it-IT" noProof="0" dirty="0"/>
            <a:t>Elemento</a:t>
          </a:r>
        </a:p>
      </dgm:t>
    </dgm:pt>
    <dgm:pt modelId="{80D8E021-65F4-4C16-B563-A60F95C9C20A}" type="parTrans" cxnId="{4FFDD524-20C5-4A97-8759-552E24B13145}">
      <dgm:prSet/>
      <dgm:spPr/>
      <dgm:t>
        <a:bodyPr rtlCol="0"/>
        <a:lstStyle/>
        <a:p>
          <a:pPr rtl="0"/>
          <a:endParaRPr lang="it-IT" noProof="0" dirty="0"/>
        </a:p>
      </dgm:t>
    </dgm:pt>
    <dgm:pt modelId="{6A247073-EC2F-4AB5-A8C2-BFBCFF89A4BC}" type="sibTrans" cxnId="{4FFDD524-20C5-4A97-8759-552E24B13145}">
      <dgm:prSet/>
      <dgm:spPr/>
      <dgm:t>
        <a:bodyPr rtlCol="0"/>
        <a:lstStyle/>
        <a:p>
          <a:pPr rtl="0"/>
          <a:endParaRPr lang="it-IT" noProof="0" dirty="0"/>
        </a:p>
      </dgm:t>
    </dgm:pt>
    <dgm:pt modelId="{672E524D-AE9F-4BC2-85C2-0551A46A2368}">
      <dgm:prSet phldrT="[Text]"/>
      <dgm:spPr/>
      <dgm:t>
        <a:bodyPr rtlCol="0"/>
        <a:lstStyle/>
        <a:p>
          <a:pPr rtl="0"/>
          <a:r>
            <a:rPr lang="it-IT" noProof="0" dirty="0"/>
            <a:t>Elemento</a:t>
          </a:r>
        </a:p>
      </dgm:t>
    </dgm:pt>
    <dgm:pt modelId="{06F92D0F-BA7C-4371-AC94-AAE3D8A83FF2}" type="parTrans" cxnId="{F12C13BF-E46D-464F-9303-4A688027249B}">
      <dgm:prSet/>
      <dgm:spPr/>
      <dgm:t>
        <a:bodyPr rtlCol="0"/>
        <a:lstStyle/>
        <a:p>
          <a:pPr rtl="0"/>
          <a:endParaRPr lang="it-IT" noProof="0" dirty="0"/>
        </a:p>
      </dgm:t>
    </dgm:pt>
    <dgm:pt modelId="{D56E4B94-C2F5-4070-BFAC-1CB0DCB34B05}" type="sibTrans" cxnId="{F12C13BF-E46D-464F-9303-4A688027249B}">
      <dgm:prSet/>
      <dgm:spPr/>
      <dgm:t>
        <a:bodyPr rtlCol="0"/>
        <a:lstStyle/>
        <a:p>
          <a:pPr rtl="0"/>
          <a:endParaRPr lang="it-IT" noProof="0" dirty="0"/>
        </a:p>
      </dgm:t>
    </dgm:pt>
    <dgm:pt modelId="{B6750297-69D2-436A-989E-0AA81A9DF788}">
      <dgm:prSet phldrT="[Text]"/>
      <dgm:spPr/>
      <dgm:t>
        <a:bodyPr rtlCol="0"/>
        <a:lstStyle/>
        <a:p>
          <a:pPr rtl="0"/>
          <a:r>
            <a:rPr lang="it-IT" noProof="0" dirty="0"/>
            <a:t>Elemento</a:t>
          </a:r>
        </a:p>
      </dgm:t>
    </dgm:pt>
    <dgm:pt modelId="{0F7F63C8-BB26-46C8-9F76-A91D5A713A59}" type="parTrans" cxnId="{5DB41A54-95F1-4BE0-AC8F-9D06E91FF502}">
      <dgm:prSet/>
      <dgm:spPr/>
      <dgm:t>
        <a:bodyPr rtlCol="0"/>
        <a:lstStyle/>
        <a:p>
          <a:pPr rtl="0"/>
          <a:endParaRPr lang="it-IT" noProof="0" dirty="0"/>
        </a:p>
      </dgm:t>
    </dgm:pt>
    <dgm:pt modelId="{C8BA1F4C-E906-4404-8BEF-B4C730EEA2D9}" type="sibTrans" cxnId="{5DB41A54-95F1-4BE0-AC8F-9D06E91FF502}">
      <dgm:prSet/>
      <dgm:spPr/>
      <dgm:t>
        <a:bodyPr rtlCol="0"/>
        <a:lstStyle/>
        <a:p>
          <a:pPr rtl="0"/>
          <a:endParaRPr lang="it-IT" noProof="0" dirty="0"/>
        </a:p>
      </dgm:t>
    </dgm:pt>
    <dgm:pt modelId="{4D759782-2A99-41F0-B9C3-03A336EFA980}" type="pres">
      <dgm:prSet presAssocID="{153CAD45-34C5-4A3A-A9C8-DC1A507303E1}" presName="Name0" presStyleCnt="0">
        <dgm:presLayoutVars>
          <dgm:chMax val="1"/>
          <dgm:dir/>
          <dgm:animLvl val="ctr"/>
          <dgm:resizeHandles val="exact"/>
        </dgm:presLayoutVars>
      </dgm:prSet>
      <dgm:spPr/>
    </dgm:pt>
    <dgm:pt modelId="{E9F258FD-D1EC-4D06-9C56-BCC70A6BDDCB}" type="pres">
      <dgm:prSet presAssocID="{3E302E9D-FAE8-47DC-94C6-3C32948DDC58}" presName="centerShape" presStyleLbl="node0" presStyleIdx="0" presStyleCnt="1"/>
      <dgm:spPr/>
    </dgm:pt>
    <dgm:pt modelId="{A3C38A0F-52EA-493F-8BD7-EAEC1AE99CB6}" type="pres">
      <dgm:prSet presAssocID="{4A94DC72-3913-4A63-A376-2160E1199692}" presName="parTrans" presStyleLbl="sibTrans2D1" presStyleIdx="0" presStyleCnt="4"/>
      <dgm:spPr/>
    </dgm:pt>
    <dgm:pt modelId="{F13507E5-6F28-4202-95F3-A3C56E25B301}" type="pres">
      <dgm:prSet presAssocID="{4A94DC72-3913-4A63-A376-2160E1199692}" presName="connectorText" presStyleLbl="sibTrans2D1" presStyleIdx="0" presStyleCnt="4"/>
      <dgm:spPr/>
    </dgm:pt>
    <dgm:pt modelId="{52291E47-ACB5-4B38-9B03-8B1560DFD0CC}" type="pres">
      <dgm:prSet presAssocID="{9BA935A3-04A9-4B23-BB8D-879DFDC6A734}" presName="node" presStyleLbl="node1" presStyleIdx="0" presStyleCnt="4">
        <dgm:presLayoutVars>
          <dgm:bulletEnabled val="1"/>
        </dgm:presLayoutVars>
      </dgm:prSet>
      <dgm:spPr/>
    </dgm:pt>
    <dgm:pt modelId="{6692948A-20AD-4E18-B833-65A5C7A04432}" type="pres">
      <dgm:prSet presAssocID="{80D8E021-65F4-4C16-B563-A60F95C9C20A}" presName="parTrans" presStyleLbl="sibTrans2D1" presStyleIdx="1" presStyleCnt="4"/>
      <dgm:spPr/>
    </dgm:pt>
    <dgm:pt modelId="{03D79A97-AA58-4F67-8F80-27E5F9CBC896}" type="pres">
      <dgm:prSet presAssocID="{80D8E021-65F4-4C16-B563-A60F95C9C20A}" presName="connectorText" presStyleLbl="sibTrans2D1" presStyleIdx="1" presStyleCnt="4"/>
      <dgm:spPr/>
    </dgm:pt>
    <dgm:pt modelId="{59B57A1D-F10F-4506-AE16-3BAB87B75C43}" type="pres">
      <dgm:prSet presAssocID="{DD4278EE-4C1E-4352-A323-AF21603BE3A9}" presName="node" presStyleLbl="node1" presStyleIdx="1" presStyleCnt="4">
        <dgm:presLayoutVars>
          <dgm:bulletEnabled val="1"/>
        </dgm:presLayoutVars>
      </dgm:prSet>
      <dgm:spPr/>
    </dgm:pt>
    <dgm:pt modelId="{6F0CD613-B859-42A2-B779-B689A9C2E97D}" type="pres">
      <dgm:prSet presAssocID="{06F92D0F-BA7C-4371-AC94-AAE3D8A83FF2}" presName="parTrans" presStyleLbl="sibTrans2D1" presStyleIdx="2" presStyleCnt="4"/>
      <dgm:spPr/>
    </dgm:pt>
    <dgm:pt modelId="{E892800B-F5E1-4AF3-A0AF-EEF4DF30EC5E}" type="pres">
      <dgm:prSet presAssocID="{06F92D0F-BA7C-4371-AC94-AAE3D8A83FF2}" presName="connectorText" presStyleLbl="sibTrans2D1" presStyleIdx="2" presStyleCnt="4"/>
      <dgm:spPr/>
    </dgm:pt>
    <dgm:pt modelId="{5EF0C77B-BF09-4B25-B4B2-9AAB6D5E6B51}" type="pres">
      <dgm:prSet presAssocID="{672E524D-AE9F-4BC2-85C2-0551A46A2368}" presName="node" presStyleLbl="node1" presStyleIdx="2" presStyleCnt="4">
        <dgm:presLayoutVars>
          <dgm:bulletEnabled val="1"/>
        </dgm:presLayoutVars>
      </dgm:prSet>
      <dgm:spPr/>
    </dgm:pt>
    <dgm:pt modelId="{BCFDFF25-F2E7-48EE-9D65-A9BA155A4ACB}" type="pres">
      <dgm:prSet presAssocID="{0F7F63C8-BB26-46C8-9F76-A91D5A713A59}" presName="parTrans" presStyleLbl="sibTrans2D1" presStyleIdx="3" presStyleCnt="4"/>
      <dgm:spPr/>
    </dgm:pt>
    <dgm:pt modelId="{8DBD129C-C7A8-4A4C-91AC-BED930E0B115}" type="pres">
      <dgm:prSet presAssocID="{0F7F63C8-BB26-46C8-9F76-A91D5A713A59}" presName="connectorText" presStyleLbl="sibTrans2D1" presStyleIdx="3" presStyleCnt="4"/>
      <dgm:spPr/>
    </dgm:pt>
    <dgm:pt modelId="{B91DD6F8-103A-4071-AE32-E4A21C7D0795}" type="pres">
      <dgm:prSet presAssocID="{B6750297-69D2-436A-989E-0AA81A9DF788}" presName="node" presStyleLbl="node1" presStyleIdx="3" presStyleCnt="4">
        <dgm:presLayoutVars>
          <dgm:bulletEnabled val="1"/>
        </dgm:presLayoutVars>
      </dgm:prSet>
      <dgm:spPr/>
    </dgm:pt>
  </dgm:ptLst>
  <dgm:cxnLst>
    <dgm:cxn modelId="{E34F0508-DA33-4F94-9CCA-714F14CAAEE6}" type="presOf" srcId="{4A94DC72-3913-4A63-A376-2160E1199692}" destId="{F13507E5-6F28-4202-95F3-A3C56E25B301}" srcOrd="1" destOrd="0" presId="urn:microsoft.com/office/officeart/2005/8/layout/radial5"/>
    <dgm:cxn modelId="{4FFDD524-20C5-4A97-8759-552E24B13145}" srcId="{3E302E9D-FAE8-47DC-94C6-3C32948DDC58}" destId="{DD4278EE-4C1E-4352-A323-AF21603BE3A9}" srcOrd="1" destOrd="0" parTransId="{80D8E021-65F4-4C16-B563-A60F95C9C20A}" sibTransId="{6A247073-EC2F-4AB5-A8C2-BFBCFF89A4BC}"/>
    <dgm:cxn modelId="{B158462A-B45C-4997-8180-5387889428F1}" type="presOf" srcId="{80D8E021-65F4-4C16-B563-A60F95C9C20A}" destId="{6692948A-20AD-4E18-B833-65A5C7A04432}" srcOrd="0" destOrd="0" presId="urn:microsoft.com/office/officeart/2005/8/layout/radial5"/>
    <dgm:cxn modelId="{E2993F35-0A2D-4D03-8A9E-3987BAE2FFAC}" type="presOf" srcId="{3E302E9D-FAE8-47DC-94C6-3C32948DDC58}" destId="{E9F258FD-D1EC-4D06-9C56-BCC70A6BDDCB}" srcOrd="0" destOrd="0" presId="urn:microsoft.com/office/officeart/2005/8/layout/radial5"/>
    <dgm:cxn modelId="{8880425F-0418-485F-AFC4-A7526B16E06F}" srcId="{3E302E9D-FAE8-47DC-94C6-3C32948DDC58}" destId="{9BA935A3-04A9-4B23-BB8D-879DFDC6A734}" srcOrd="0" destOrd="0" parTransId="{4A94DC72-3913-4A63-A376-2160E1199692}" sibTransId="{BF2C90C1-AD14-4273-9BD1-BA5463A827DB}"/>
    <dgm:cxn modelId="{55DEA046-39BE-47C2-A4C6-66CC0AF91ED1}" type="presOf" srcId="{DD4278EE-4C1E-4352-A323-AF21603BE3A9}" destId="{59B57A1D-F10F-4506-AE16-3BAB87B75C43}" srcOrd="0" destOrd="0" presId="urn:microsoft.com/office/officeart/2005/8/layout/radial5"/>
    <dgm:cxn modelId="{94C2B84D-9AA1-415E-85F9-870631FC9B38}" type="presOf" srcId="{0F7F63C8-BB26-46C8-9F76-A91D5A713A59}" destId="{BCFDFF25-F2E7-48EE-9D65-A9BA155A4ACB}" srcOrd="0" destOrd="0" presId="urn:microsoft.com/office/officeart/2005/8/layout/radial5"/>
    <dgm:cxn modelId="{5DB41A54-95F1-4BE0-AC8F-9D06E91FF502}" srcId="{3E302E9D-FAE8-47DC-94C6-3C32948DDC58}" destId="{B6750297-69D2-436A-989E-0AA81A9DF788}" srcOrd="3" destOrd="0" parTransId="{0F7F63C8-BB26-46C8-9F76-A91D5A713A59}" sibTransId="{C8BA1F4C-E906-4404-8BEF-B4C730EEA2D9}"/>
    <dgm:cxn modelId="{3C4B8485-04E0-4484-AE11-F0E8B1745CAA}" type="presOf" srcId="{153CAD45-34C5-4A3A-A9C8-DC1A507303E1}" destId="{4D759782-2A99-41F0-B9C3-03A336EFA980}" srcOrd="0" destOrd="0" presId="urn:microsoft.com/office/officeart/2005/8/layout/radial5"/>
    <dgm:cxn modelId="{09B3F49D-7D13-4FB7-98ED-E3BA574AB76F}" type="presOf" srcId="{80D8E021-65F4-4C16-B563-A60F95C9C20A}" destId="{03D79A97-AA58-4F67-8F80-27E5F9CBC896}" srcOrd="1" destOrd="0" presId="urn:microsoft.com/office/officeart/2005/8/layout/radial5"/>
    <dgm:cxn modelId="{FE973B9F-ADD5-42ED-B2E7-B2C92D14B151}" type="presOf" srcId="{0F7F63C8-BB26-46C8-9F76-A91D5A713A59}" destId="{8DBD129C-C7A8-4A4C-91AC-BED930E0B115}" srcOrd="1" destOrd="0" presId="urn:microsoft.com/office/officeart/2005/8/layout/radial5"/>
    <dgm:cxn modelId="{2501F1A5-8679-4863-8A1B-3430AEFCA536}" type="presOf" srcId="{9BA935A3-04A9-4B23-BB8D-879DFDC6A734}" destId="{52291E47-ACB5-4B38-9B03-8B1560DFD0CC}" srcOrd="0" destOrd="0" presId="urn:microsoft.com/office/officeart/2005/8/layout/radial5"/>
    <dgm:cxn modelId="{E3E861AD-7139-4895-A3A2-FAC8B6F43E3A}" type="presOf" srcId="{06F92D0F-BA7C-4371-AC94-AAE3D8A83FF2}" destId="{E892800B-F5E1-4AF3-A0AF-EEF4DF30EC5E}" srcOrd="1" destOrd="0" presId="urn:microsoft.com/office/officeart/2005/8/layout/radial5"/>
    <dgm:cxn modelId="{F12C13BF-E46D-464F-9303-4A688027249B}" srcId="{3E302E9D-FAE8-47DC-94C6-3C32948DDC58}" destId="{672E524D-AE9F-4BC2-85C2-0551A46A2368}" srcOrd="2" destOrd="0" parTransId="{06F92D0F-BA7C-4371-AC94-AAE3D8A83FF2}" sibTransId="{D56E4B94-C2F5-4070-BFAC-1CB0DCB34B05}"/>
    <dgm:cxn modelId="{F57BEFC3-079D-4E0F-9AC1-E320034CC90F}" srcId="{153CAD45-34C5-4A3A-A9C8-DC1A507303E1}" destId="{3E302E9D-FAE8-47DC-94C6-3C32948DDC58}" srcOrd="0" destOrd="0" parTransId="{DE73751E-25C8-4E3D-BED7-CFD152993FF4}" sibTransId="{CC6E97E5-6E4D-48CA-BE7F-C077CE28ACF2}"/>
    <dgm:cxn modelId="{405A44DC-088C-4200-8A3B-E543E5289ACF}" type="presOf" srcId="{06F92D0F-BA7C-4371-AC94-AAE3D8A83FF2}" destId="{6F0CD613-B859-42A2-B779-B689A9C2E97D}" srcOrd="0" destOrd="0" presId="urn:microsoft.com/office/officeart/2005/8/layout/radial5"/>
    <dgm:cxn modelId="{1DD317DE-44A7-4C8E-B5B3-972E03B8620D}" type="presOf" srcId="{672E524D-AE9F-4BC2-85C2-0551A46A2368}" destId="{5EF0C77B-BF09-4B25-B4B2-9AAB6D5E6B51}" srcOrd="0" destOrd="0" presId="urn:microsoft.com/office/officeart/2005/8/layout/radial5"/>
    <dgm:cxn modelId="{777A9CE2-CDC9-4976-9248-0D2EA200108E}" type="presOf" srcId="{B6750297-69D2-436A-989E-0AA81A9DF788}" destId="{B91DD6F8-103A-4071-AE32-E4A21C7D0795}" srcOrd="0" destOrd="0" presId="urn:microsoft.com/office/officeart/2005/8/layout/radial5"/>
    <dgm:cxn modelId="{81B468EA-2504-41C0-996F-06728BAD4E51}" type="presOf" srcId="{4A94DC72-3913-4A63-A376-2160E1199692}" destId="{A3C38A0F-52EA-493F-8BD7-EAEC1AE99CB6}" srcOrd="0" destOrd="0" presId="urn:microsoft.com/office/officeart/2005/8/layout/radial5"/>
    <dgm:cxn modelId="{A5F6FF85-9DB3-4A16-82E3-3B3D1C1E2B4E}" type="presParOf" srcId="{4D759782-2A99-41F0-B9C3-03A336EFA980}" destId="{E9F258FD-D1EC-4D06-9C56-BCC70A6BDDCB}" srcOrd="0" destOrd="0" presId="urn:microsoft.com/office/officeart/2005/8/layout/radial5"/>
    <dgm:cxn modelId="{93A5E5B4-FD7D-40C8-8BD1-413C9F4C3DF1}" type="presParOf" srcId="{4D759782-2A99-41F0-B9C3-03A336EFA980}" destId="{A3C38A0F-52EA-493F-8BD7-EAEC1AE99CB6}" srcOrd="1" destOrd="0" presId="urn:microsoft.com/office/officeart/2005/8/layout/radial5"/>
    <dgm:cxn modelId="{69CBB834-0912-473C-BCE6-2EB9F33B2066}" type="presParOf" srcId="{A3C38A0F-52EA-493F-8BD7-EAEC1AE99CB6}" destId="{F13507E5-6F28-4202-95F3-A3C56E25B301}" srcOrd="0" destOrd="0" presId="urn:microsoft.com/office/officeart/2005/8/layout/radial5"/>
    <dgm:cxn modelId="{DDB77A5A-F292-4645-8D92-B1321CF05BCF}" type="presParOf" srcId="{4D759782-2A99-41F0-B9C3-03A336EFA980}" destId="{52291E47-ACB5-4B38-9B03-8B1560DFD0CC}" srcOrd="2" destOrd="0" presId="urn:microsoft.com/office/officeart/2005/8/layout/radial5"/>
    <dgm:cxn modelId="{543E57BE-467C-4786-A17C-B2DCF35958E9}" type="presParOf" srcId="{4D759782-2A99-41F0-B9C3-03A336EFA980}" destId="{6692948A-20AD-4E18-B833-65A5C7A04432}" srcOrd="3" destOrd="0" presId="urn:microsoft.com/office/officeart/2005/8/layout/radial5"/>
    <dgm:cxn modelId="{83BE45B5-B244-4430-A4D3-8A9CA029CAF2}" type="presParOf" srcId="{6692948A-20AD-4E18-B833-65A5C7A04432}" destId="{03D79A97-AA58-4F67-8F80-27E5F9CBC896}" srcOrd="0" destOrd="0" presId="urn:microsoft.com/office/officeart/2005/8/layout/radial5"/>
    <dgm:cxn modelId="{1E3EFC25-3947-4F10-9552-0BE13E1489D6}" type="presParOf" srcId="{4D759782-2A99-41F0-B9C3-03A336EFA980}" destId="{59B57A1D-F10F-4506-AE16-3BAB87B75C43}" srcOrd="4" destOrd="0" presId="urn:microsoft.com/office/officeart/2005/8/layout/radial5"/>
    <dgm:cxn modelId="{FA4FCB9E-2360-4F08-A26C-319B9C47ADE8}" type="presParOf" srcId="{4D759782-2A99-41F0-B9C3-03A336EFA980}" destId="{6F0CD613-B859-42A2-B779-B689A9C2E97D}" srcOrd="5" destOrd="0" presId="urn:microsoft.com/office/officeart/2005/8/layout/radial5"/>
    <dgm:cxn modelId="{52D2CB37-6A40-40BE-B991-5587CADCC696}" type="presParOf" srcId="{6F0CD613-B859-42A2-B779-B689A9C2E97D}" destId="{E892800B-F5E1-4AF3-A0AF-EEF4DF30EC5E}" srcOrd="0" destOrd="0" presId="urn:microsoft.com/office/officeart/2005/8/layout/radial5"/>
    <dgm:cxn modelId="{DC4373A0-ECD0-44AB-8303-54FD3BE1071C}" type="presParOf" srcId="{4D759782-2A99-41F0-B9C3-03A336EFA980}" destId="{5EF0C77B-BF09-4B25-B4B2-9AAB6D5E6B51}" srcOrd="6" destOrd="0" presId="urn:microsoft.com/office/officeart/2005/8/layout/radial5"/>
    <dgm:cxn modelId="{C8521E8D-B374-4937-B26F-BB958C9D4358}" type="presParOf" srcId="{4D759782-2A99-41F0-B9C3-03A336EFA980}" destId="{BCFDFF25-F2E7-48EE-9D65-A9BA155A4ACB}" srcOrd="7" destOrd="0" presId="urn:microsoft.com/office/officeart/2005/8/layout/radial5"/>
    <dgm:cxn modelId="{9A1EA2BB-0579-48BA-A2C6-8E1B9845B17C}" type="presParOf" srcId="{BCFDFF25-F2E7-48EE-9D65-A9BA155A4ACB}" destId="{8DBD129C-C7A8-4A4C-91AC-BED930E0B115}" srcOrd="0" destOrd="0" presId="urn:microsoft.com/office/officeart/2005/8/layout/radial5"/>
    <dgm:cxn modelId="{590FEF7D-362A-4E12-96C9-45C5CA0C24DC}" type="presParOf" srcId="{4D759782-2A99-41F0-B9C3-03A336EFA980}" destId="{B91DD6F8-103A-4071-AE32-E4A21C7D079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CD7B7-199F-44A3-B6BF-5E3FACA6C604}">
      <dsp:nvSpPr>
        <dsp:cNvPr id="0" name=""/>
        <dsp:cNvSpPr/>
      </dsp:nvSpPr>
      <dsp:spPr>
        <a:xfrm>
          <a:off x="5351" y="678435"/>
          <a:ext cx="1868326" cy="2241991"/>
        </a:xfrm>
        <a:prstGeom prst="roundRect">
          <a:avLst>
            <a:gd name="adj" fmla="val 5000"/>
          </a:avLst>
        </a:prstGeom>
        <a:gradFill rotWithShape="0">
          <a:gsLst>
            <a:gs pos="0">
              <a:schemeClr val="accent1">
                <a:alpha val="90000"/>
                <a:hueOff val="0"/>
                <a:satOff val="0"/>
                <a:lumOff val="0"/>
                <a:alphaOff val="0"/>
                <a:tint val="94000"/>
                <a:satMod val="103000"/>
                <a:lumMod val="102000"/>
              </a:schemeClr>
            </a:gs>
            <a:gs pos="50000">
              <a:schemeClr val="accent1">
                <a:alpha val="90000"/>
                <a:hueOff val="0"/>
                <a:satOff val="0"/>
                <a:lumOff val="0"/>
                <a:alphaOff val="0"/>
                <a:shade val="100000"/>
                <a:satMod val="110000"/>
                <a:lumMod val="100000"/>
              </a:schemeClr>
            </a:gs>
            <a:gs pos="100000">
              <a:schemeClr val="accent1">
                <a:alpha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t-IT" sz="2200" kern="1200" noProof="0" dirty="0"/>
            <a:t>Elemento</a:t>
          </a:r>
        </a:p>
      </dsp:txBody>
      <dsp:txXfrm rot="16200000">
        <a:off x="-727032" y="1410819"/>
        <a:ext cx="1838433" cy="373665"/>
      </dsp:txXfrm>
    </dsp:sp>
    <dsp:sp modelId="{586ABF2D-8623-413E-8ED0-11EDC83194A9}">
      <dsp:nvSpPr>
        <dsp:cNvPr id="0" name=""/>
        <dsp:cNvSpPr/>
      </dsp:nvSpPr>
      <dsp:spPr>
        <a:xfrm>
          <a:off x="379016"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7734" rIns="0" bIns="0" numCol="1" spcCol="1270" rtlCol="0" anchor="t" anchorCtr="0">
          <a:noAutofit/>
        </a:bodyPr>
        <a:lstStyle/>
        <a:p>
          <a:pPr marL="0" lvl="0" indent="0" algn="l" defTabSz="2044700" rtl="0">
            <a:lnSpc>
              <a:spcPct val="90000"/>
            </a:lnSpc>
            <a:spcBef>
              <a:spcPct val="0"/>
            </a:spcBef>
            <a:spcAft>
              <a:spcPct val="35000"/>
            </a:spcAft>
            <a:buNone/>
          </a:pPr>
          <a:r>
            <a:rPr lang="it-IT" sz="4600" kern="1200" noProof="0" dirty="0"/>
            <a:t>Testo</a:t>
          </a:r>
        </a:p>
      </dsp:txBody>
      <dsp:txXfrm>
        <a:off x="379016" y="678435"/>
        <a:ext cx="1391903" cy="2241991"/>
      </dsp:txXfrm>
    </dsp:sp>
    <dsp:sp modelId="{65CAE1A9-4C5D-44E8-B2ED-F097165FA6E4}">
      <dsp:nvSpPr>
        <dsp:cNvPr id="0" name=""/>
        <dsp:cNvSpPr/>
      </dsp:nvSpPr>
      <dsp:spPr>
        <a:xfrm>
          <a:off x="1939069" y="678435"/>
          <a:ext cx="1868326" cy="2241991"/>
        </a:xfrm>
        <a:prstGeom prst="roundRect">
          <a:avLst>
            <a:gd name="adj" fmla="val 5000"/>
          </a:avLst>
        </a:prstGeom>
        <a:gradFill rotWithShape="0">
          <a:gsLst>
            <a:gs pos="0">
              <a:schemeClr val="accent1">
                <a:alpha val="90000"/>
                <a:hueOff val="0"/>
                <a:satOff val="0"/>
                <a:lumOff val="0"/>
                <a:alphaOff val="-10000"/>
                <a:tint val="94000"/>
                <a:satMod val="103000"/>
                <a:lumMod val="102000"/>
              </a:schemeClr>
            </a:gs>
            <a:gs pos="50000">
              <a:schemeClr val="accent1">
                <a:alpha val="90000"/>
                <a:hueOff val="0"/>
                <a:satOff val="0"/>
                <a:lumOff val="0"/>
                <a:alphaOff val="-10000"/>
                <a:shade val="100000"/>
                <a:satMod val="110000"/>
                <a:lumMod val="100000"/>
              </a:schemeClr>
            </a:gs>
            <a:gs pos="100000">
              <a:schemeClr val="accent1">
                <a:alpha val="90000"/>
                <a:hueOff val="0"/>
                <a:satOff val="0"/>
                <a:lumOff val="0"/>
                <a:alphaOff val="-1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t-IT" sz="2200" kern="1200" noProof="0" dirty="0"/>
            <a:t>Elemento</a:t>
          </a:r>
        </a:p>
      </dsp:txBody>
      <dsp:txXfrm rot="16200000">
        <a:off x="1206685" y="1410819"/>
        <a:ext cx="1838433" cy="373665"/>
      </dsp:txXfrm>
    </dsp:sp>
    <dsp:sp modelId="{575D6E97-7D1F-4E7F-8320-35996600DDD6}">
      <dsp:nvSpPr>
        <dsp:cNvPr id="0" name=""/>
        <dsp:cNvSpPr/>
      </dsp:nvSpPr>
      <dsp:spPr>
        <a:xfrm rot="5400000">
          <a:off x="1783673"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F74D6F0-9C4F-466B-BCFF-5DE26B1648F7}">
      <dsp:nvSpPr>
        <dsp:cNvPr id="0" name=""/>
        <dsp:cNvSpPr/>
      </dsp:nvSpPr>
      <dsp:spPr>
        <a:xfrm>
          <a:off x="2312734"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7734" rIns="0" bIns="0" numCol="1" spcCol="1270" rtlCol="0" anchor="t" anchorCtr="0">
          <a:noAutofit/>
        </a:bodyPr>
        <a:lstStyle/>
        <a:p>
          <a:pPr marL="0" lvl="0" indent="0" algn="l" defTabSz="2044700" rtl="0">
            <a:lnSpc>
              <a:spcPct val="90000"/>
            </a:lnSpc>
            <a:spcBef>
              <a:spcPct val="0"/>
            </a:spcBef>
            <a:spcAft>
              <a:spcPct val="35000"/>
            </a:spcAft>
            <a:buNone/>
          </a:pPr>
          <a:r>
            <a:rPr lang="it-IT" sz="4600" kern="1200" noProof="0" dirty="0"/>
            <a:t>Testo</a:t>
          </a:r>
        </a:p>
      </dsp:txBody>
      <dsp:txXfrm>
        <a:off x="2312734" y="678435"/>
        <a:ext cx="1391903" cy="2241991"/>
      </dsp:txXfrm>
    </dsp:sp>
    <dsp:sp modelId="{9C17B0C7-EFC7-477F-8080-909280801ED3}">
      <dsp:nvSpPr>
        <dsp:cNvPr id="0" name=""/>
        <dsp:cNvSpPr/>
      </dsp:nvSpPr>
      <dsp:spPr>
        <a:xfrm>
          <a:off x="3872786" y="678435"/>
          <a:ext cx="1868326" cy="2241991"/>
        </a:xfrm>
        <a:prstGeom prst="roundRect">
          <a:avLst>
            <a:gd name="adj" fmla="val 5000"/>
          </a:avLst>
        </a:prstGeom>
        <a:gradFill rotWithShape="0">
          <a:gsLst>
            <a:gs pos="0">
              <a:schemeClr val="accent1">
                <a:alpha val="90000"/>
                <a:hueOff val="0"/>
                <a:satOff val="0"/>
                <a:lumOff val="0"/>
                <a:alphaOff val="-20000"/>
                <a:tint val="94000"/>
                <a:satMod val="103000"/>
                <a:lumMod val="102000"/>
              </a:schemeClr>
            </a:gs>
            <a:gs pos="50000">
              <a:schemeClr val="accent1">
                <a:alpha val="90000"/>
                <a:hueOff val="0"/>
                <a:satOff val="0"/>
                <a:lumOff val="0"/>
                <a:alphaOff val="-20000"/>
                <a:shade val="100000"/>
                <a:satMod val="110000"/>
                <a:lumMod val="100000"/>
              </a:schemeClr>
            </a:gs>
            <a:gs pos="100000">
              <a:schemeClr val="accent1">
                <a:alpha val="90000"/>
                <a:hueOff val="0"/>
                <a:satOff val="0"/>
                <a:lumOff val="0"/>
                <a:alphaOff val="-2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t-IT" sz="2200" kern="1200" noProof="0" dirty="0"/>
            <a:t>Elemento</a:t>
          </a:r>
        </a:p>
      </dsp:txBody>
      <dsp:txXfrm rot="16200000">
        <a:off x="3140402" y="1410819"/>
        <a:ext cx="1838433" cy="373665"/>
      </dsp:txXfrm>
    </dsp:sp>
    <dsp:sp modelId="{A4A3366A-C914-4596-BD30-55F951F84C58}">
      <dsp:nvSpPr>
        <dsp:cNvPr id="0" name=""/>
        <dsp:cNvSpPr/>
      </dsp:nvSpPr>
      <dsp:spPr>
        <a:xfrm rot="5400000">
          <a:off x="3717391"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13333"/>
            </a:schemeClr>
          </a:solidFill>
          <a:prstDash val="solid"/>
        </a:ln>
        <a:effectLst/>
      </dsp:spPr>
      <dsp:style>
        <a:lnRef idx="1">
          <a:scrgbClr r="0" g="0" b="0"/>
        </a:lnRef>
        <a:fillRef idx="1">
          <a:scrgbClr r="0" g="0" b="0"/>
        </a:fillRef>
        <a:effectRef idx="2">
          <a:scrgbClr r="0" g="0" b="0"/>
        </a:effectRef>
        <a:fontRef idx="minor"/>
      </dsp:style>
    </dsp:sp>
    <dsp:sp modelId="{78C60AE9-8046-4121-9399-60884B5D2F50}">
      <dsp:nvSpPr>
        <dsp:cNvPr id="0" name=""/>
        <dsp:cNvSpPr/>
      </dsp:nvSpPr>
      <dsp:spPr>
        <a:xfrm>
          <a:off x="4246452"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7734" rIns="0" bIns="0" numCol="1" spcCol="1270" rtlCol="0" anchor="t" anchorCtr="0">
          <a:noAutofit/>
        </a:bodyPr>
        <a:lstStyle/>
        <a:p>
          <a:pPr marL="0" lvl="0" indent="0" algn="l" defTabSz="2044700" rtl="0">
            <a:lnSpc>
              <a:spcPct val="90000"/>
            </a:lnSpc>
            <a:spcBef>
              <a:spcPct val="0"/>
            </a:spcBef>
            <a:spcAft>
              <a:spcPct val="35000"/>
            </a:spcAft>
            <a:buNone/>
          </a:pPr>
          <a:r>
            <a:rPr lang="it-IT" sz="4600" kern="1200" noProof="0" dirty="0"/>
            <a:t>Testo</a:t>
          </a:r>
        </a:p>
      </dsp:txBody>
      <dsp:txXfrm>
        <a:off x="4246452" y="678435"/>
        <a:ext cx="1391903" cy="2241991"/>
      </dsp:txXfrm>
    </dsp:sp>
    <dsp:sp modelId="{58C317E8-1F04-49C0-9B07-F9D479104094}">
      <dsp:nvSpPr>
        <dsp:cNvPr id="0" name=""/>
        <dsp:cNvSpPr/>
      </dsp:nvSpPr>
      <dsp:spPr>
        <a:xfrm>
          <a:off x="5806504" y="678435"/>
          <a:ext cx="1868326" cy="2241991"/>
        </a:xfrm>
        <a:prstGeom prst="roundRect">
          <a:avLst>
            <a:gd name="adj" fmla="val 5000"/>
          </a:avLst>
        </a:prstGeom>
        <a:gradFill rotWithShape="0">
          <a:gsLst>
            <a:gs pos="0">
              <a:schemeClr val="accent1">
                <a:alpha val="90000"/>
                <a:hueOff val="0"/>
                <a:satOff val="0"/>
                <a:lumOff val="0"/>
                <a:alphaOff val="-30000"/>
                <a:tint val="94000"/>
                <a:satMod val="103000"/>
                <a:lumMod val="102000"/>
              </a:schemeClr>
            </a:gs>
            <a:gs pos="50000">
              <a:schemeClr val="accent1">
                <a:alpha val="90000"/>
                <a:hueOff val="0"/>
                <a:satOff val="0"/>
                <a:lumOff val="0"/>
                <a:alphaOff val="-30000"/>
                <a:shade val="100000"/>
                <a:satMod val="110000"/>
                <a:lumMod val="100000"/>
              </a:schemeClr>
            </a:gs>
            <a:gs pos="100000">
              <a:schemeClr val="accent1">
                <a:alpha val="90000"/>
                <a:hueOff val="0"/>
                <a:satOff val="0"/>
                <a:lumOff val="0"/>
                <a:alphaOff val="-3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t-IT" sz="2200" kern="1200" noProof="0" dirty="0"/>
            <a:t>Elemento</a:t>
          </a:r>
        </a:p>
      </dsp:txBody>
      <dsp:txXfrm rot="16200000">
        <a:off x="5074120" y="1410819"/>
        <a:ext cx="1838433" cy="373665"/>
      </dsp:txXfrm>
    </dsp:sp>
    <dsp:sp modelId="{ED9207CD-B51E-492C-9B07-F1B5D103B657}">
      <dsp:nvSpPr>
        <dsp:cNvPr id="0" name=""/>
        <dsp:cNvSpPr/>
      </dsp:nvSpPr>
      <dsp:spPr>
        <a:xfrm rot="5400000">
          <a:off x="5651109"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26667"/>
            </a:schemeClr>
          </a:solidFill>
          <a:prstDash val="solid"/>
        </a:ln>
        <a:effectLst/>
      </dsp:spPr>
      <dsp:style>
        <a:lnRef idx="1">
          <a:scrgbClr r="0" g="0" b="0"/>
        </a:lnRef>
        <a:fillRef idx="1">
          <a:scrgbClr r="0" g="0" b="0"/>
        </a:fillRef>
        <a:effectRef idx="2">
          <a:scrgbClr r="0" g="0" b="0"/>
        </a:effectRef>
        <a:fontRef idx="minor"/>
      </dsp:style>
    </dsp:sp>
    <dsp:sp modelId="{03C543D7-1896-4C0F-8B6A-E6BFC5169822}">
      <dsp:nvSpPr>
        <dsp:cNvPr id="0" name=""/>
        <dsp:cNvSpPr/>
      </dsp:nvSpPr>
      <dsp:spPr>
        <a:xfrm>
          <a:off x="6180169"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7734" rIns="0" bIns="0" numCol="1" spcCol="1270" rtlCol="0" anchor="t" anchorCtr="0">
          <a:noAutofit/>
        </a:bodyPr>
        <a:lstStyle/>
        <a:p>
          <a:pPr marL="0" lvl="0" indent="0" algn="l" defTabSz="2044700" rtl="0">
            <a:lnSpc>
              <a:spcPct val="90000"/>
            </a:lnSpc>
            <a:spcBef>
              <a:spcPct val="0"/>
            </a:spcBef>
            <a:spcAft>
              <a:spcPct val="35000"/>
            </a:spcAft>
            <a:buNone/>
          </a:pPr>
          <a:r>
            <a:rPr lang="it-IT" sz="4600" kern="1200" noProof="0" dirty="0"/>
            <a:t>Testo</a:t>
          </a:r>
        </a:p>
      </dsp:txBody>
      <dsp:txXfrm>
        <a:off x="6180169" y="678435"/>
        <a:ext cx="1391903" cy="2241991"/>
      </dsp:txXfrm>
    </dsp:sp>
    <dsp:sp modelId="{073EAD77-6DC4-4185-AF91-F0FC2408C2DE}">
      <dsp:nvSpPr>
        <dsp:cNvPr id="0" name=""/>
        <dsp:cNvSpPr/>
      </dsp:nvSpPr>
      <dsp:spPr>
        <a:xfrm>
          <a:off x="7740222" y="678435"/>
          <a:ext cx="1868326" cy="2241991"/>
        </a:xfrm>
        <a:prstGeom prst="roundRect">
          <a:avLst>
            <a:gd name="adj" fmla="val 5000"/>
          </a:avLst>
        </a:prstGeom>
        <a:gradFill rotWithShape="0">
          <a:gsLst>
            <a:gs pos="0">
              <a:schemeClr val="accent1">
                <a:alpha val="90000"/>
                <a:hueOff val="0"/>
                <a:satOff val="0"/>
                <a:lumOff val="0"/>
                <a:alphaOff val="-40000"/>
                <a:tint val="94000"/>
                <a:satMod val="103000"/>
                <a:lumMod val="102000"/>
              </a:schemeClr>
            </a:gs>
            <a:gs pos="50000">
              <a:schemeClr val="accent1">
                <a:alpha val="90000"/>
                <a:hueOff val="0"/>
                <a:satOff val="0"/>
                <a:lumOff val="0"/>
                <a:alphaOff val="-40000"/>
                <a:shade val="100000"/>
                <a:satMod val="110000"/>
                <a:lumMod val="100000"/>
              </a:schemeClr>
            </a:gs>
            <a:gs pos="100000">
              <a:schemeClr val="accent1">
                <a:alpha val="90000"/>
                <a:hueOff val="0"/>
                <a:satOff val="0"/>
                <a:lumOff val="0"/>
                <a:alphaOff val="-4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rtlCol="0" anchor="t" anchorCtr="0">
          <a:noAutofit/>
        </a:bodyPr>
        <a:lstStyle/>
        <a:p>
          <a:pPr marL="0" lvl="0" indent="0" algn="r" defTabSz="977900" rtl="0">
            <a:lnSpc>
              <a:spcPct val="90000"/>
            </a:lnSpc>
            <a:spcBef>
              <a:spcPct val="0"/>
            </a:spcBef>
            <a:spcAft>
              <a:spcPct val="35000"/>
            </a:spcAft>
            <a:buNone/>
          </a:pPr>
          <a:r>
            <a:rPr lang="it-IT" sz="2200" kern="1200" noProof="0" dirty="0"/>
            <a:t>Elemento</a:t>
          </a:r>
        </a:p>
      </dsp:txBody>
      <dsp:txXfrm rot="16200000">
        <a:off x="7007838" y="1410819"/>
        <a:ext cx="1838433" cy="373665"/>
      </dsp:txXfrm>
    </dsp:sp>
    <dsp:sp modelId="{7C5CFA38-39E4-4CE8-AE0B-B032E79F1FF7}">
      <dsp:nvSpPr>
        <dsp:cNvPr id="0" name=""/>
        <dsp:cNvSpPr/>
      </dsp:nvSpPr>
      <dsp:spPr>
        <a:xfrm rot="5400000">
          <a:off x="7584826"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2">
          <a:scrgbClr r="0" g="0" b="0"/>
        </a:effectRef>
        <a:fontRef idx="minor"/>
      </dsp:style>
    </dsp:sp>
    <dsp:sp modelId="{F395DE95-9EB9-49BD-A06D-E6418CF83799}">
      <dsp:nvSpPr>
        <dsp:cNvPr id="0" name=""/>
        <dsp:cNvSpPr/>
      </dsp:nvSpPr>
      <dsp:spPr>
        <a:xfrm>
          <a:off x="8113887"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7734" rIns="0" bIns="0" numCol="1" spcCol="1270" rtlCol="0" anchor="t" anchorCtr="0">
          <a:noAutofit/>
        </a:bodyPr>
        <a:lstStyle/>
        <a:p>
          <a:pPr marL="0" lvl="0" indent="0" algn="l" defTabSz="2044700" rtl="0">
            <a:lnSpc>
              <a:spcPct val="90000"/>
            </a:lnSpc>
            <a:spcBef>
              <a:spcPct val="0"/>
            </a:spcBef>
            <a:spcAft>
              <a:spcPct val="35000"/>
            </a:spcAft>
            <a:buNone/>
          </a:pPr>
          <a:r>
            <a:rPr lang="it-IT" sz="4600" kern="1200" noProof="0" dirty="0"/>
            <a:t>Testo</a:t>
          </a:r>
        </a:p>
      </dsp:txBody>
      <dsp:txXfrm>
        <a:off x="8113887" y="678435"/>
        <a:ext cx="1391903" cy="224199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258FD-D1EC-4D06-9C56-BCC70A6BDDCB}">
      <dsp:nvSpPr>
        <dsp:cNvPr id="0" name=""/>
        <dsp:cNvSpPr/>
      </dsp:nvSpPr>
      <dsp:spPr>
        <a:xfrm>
          <a:off x="2331227" y="1326339"/>
          <a:ext cx="946183" cy="946183"/>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488950" rtl="0">
            <a:lnSpc>
              <a:spcPct val="90000"/>
            </a:lnSpc>
            <a:spcBef>
              <a:spcPct val="0"/>
            </a:spcBef>
            <a:spcAft>
              <a:spcPct val="35000"/>
            </a:spcAft>
            <a:buNone/>
          </a:pPr>
          <a:r>
            <a:rPr lang="it-IT" sz="1100" kern="1200" noProof="0" dirty="0"/>
            <a:t>Elemento</a:t>
          </a:r>
        </a:p>
      </dsp:txBody>
      <dsp:txXfrm>
        <a:off x="2469792" y="1464904"/>
        <a:ext cx="669053" cy="669053"/>
      </dsp:txXfrm>
    </dsp:sp>
    <dsp:sp modelId="{A3C38A0F-52EA-493F-8BD7-EAEC1AE99CB6}">
      <dsp:nvSpPr>
        <dsp:cNvPr id="0" name=""/>
        <dsp:cNvSpPr/>
      </dsp:nvSpPr>
      <dsp:spPr>
        <a:xfrm rot="16200000">
          <a:off x="2704356" y="982538"/>
          <a:ext cx="199924" cy="3217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400050" rtl="0">
            <a:lnSpc>
              <a:spcPct val="90000"/>
            </a:lnSpc>
            <a:spcBef>
              <a:spcPct val="0"/>
            </a:spcBef>
            <a:spcAft>
              <a:spcPct val="35000"/>
            </a:spcAft>
            <a:buNone/>
          </a:pPr>
          <a:endParaRPr lang="it-IT" sz="900" kern="1200" noProof="0" dirty="0"/>
        </a:p>
      </dsp:txBody>
      <dsp:txXfrm>
        <a:off x="2734345" y="1076867"/>
        <a:ext cx="139947" cy="193022"/>
      </dsp:txXfrm>
    </dsp:sp>
    <dsp:sp modelId="{52291E47-ACB5-4B38-9B03-8B1560DFD0CC}">
      <dsp:nvSpPr>
        <dsp:cNvPr id="0" name=""/>
        <dsp:cNvSpPr/>
      </dsp:nvSpPr>
      <dsp:spPr>
        <a:xfrm>
          <a:off x="2331227" y="2938"/>
          <a:ext cx="946183" cy="946183"/>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488950" rtl="0">
            <a:lnSpc>
              <a:spcPct val="90000"/>
            </a:lnSpc>
            <a:spcBef>
              <a:spcPct val="0"/>
            </a:spcBef>
            <a:spcAft>
              <a:spcPct val="35000"/>
            </a:spcAft>
            <a:buNone/>
          </a:pPr>
          <a:r>
            <a:rPr lang="it-IT" sz="1100" kern="1200" noProof="0" dirty="0"/>
            <a:t>Elemento</a:t>
          </a:r>
        </a:p>
      </dsp:txBody>
      <dsp:txXfrm>
        <a:off x="2469792" y="141503"/>
        <a:ext cx="669053" cy="669053"/>
      </dsp:txXfrm>
    </dsp:sp>
    <dsp:sp modelId="{6692948A-20AD-4E18-B833-65A5C7A04432}">
      <dsp:nvSpPr>
        <dsp:cNvPr id="0" name=""/>
        <dsp:cNvSpPr/>
      </dsp:nvSpPr>
      <dsp:spPr>
        <a:xfrm>
          <a:off x="3360398" y="1638580"/>
          <a:ext cx="199924" cy="3217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400050" rtl="0">
            <a:lnSpc>
              <a:spcPct val="90000"/>
            </a:lnSpc>
            <a:spcBef>
              <a:spcPct val="0"/>
            </a:spcBef>
            <a:spcAft>
              <a:spcPct val="35000"/>
            </a:spcAft>
            <a:buNone/>
          </a:pPr>
          <a:endParaRPr lang="it-IT" sz="900" kern="1200" noProof="0" dirty="0"/>
        </a:p>
      </dsp:txBody>
      <dsp:txXfrm>
        <a:off x="3360398" y="1702920"/>
        <a:ext cx="139947" cy="193022"/>
      </dsp:txXfrm>
    </dsp:sp>
    <dsp:sp modelId="{59B57A1D-F10F-4506-AE16-3BAB87B75C43}">
      <dsp:nvSpPr>
        <dsp:cNvPr id="0" name=""/>
        <dsp:cNvSpPr/>
      </dsp:nvSpPr>
      <dsp:spPr>
        <a:xfrm>
          <a:off x="3654627" y="1326339"/>
          <a:ext cx="946183" cy="946183"/>
        </a:xfrm>
        <a:prstGeom prst="ellips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488950" rtl="0">
            <a:lnSpc>
              <a:spcPct val="90000"/>
            </a:lnSpc>
            <a:spcBef>
              <a:spcPct val="0"/>
            </a:spcBef>
            <a:spcAft>
              <a:spcPct val="35000"/>
            </a:spcAft>
            <a:buNone/>
          </a:pPr>
          <a:r>
            <a:rPr lang="it-IT" sz="1100" kern="1200" noProof="0" dirty="0"/>
            <a:t>Elemento</a:t>
          </a:r>
        </a:p>
      </dsp:txBody>
      <dsp:txXfrm>
        <a:off x="3793192" y="1464904"/>
        <a:ext cx="669053" cy="669053"/>
      </dsp:txXfrm>
    </dsp:sp>
    <dsp:sp modelId="{6F0CD613-B859-42A2-B779-B689A9C2E97D}">
      <dsp:nvSpPr>
        <dsp:cNvPr id="0" name=""/>
        <dsp:cNvSpPr/>
      </dsp:nvSpPr>
      <dsp:spPr>
        <a:xfrm rot="5400000">
          <a:off x="2704356" y="2294622"/>
          <a:ext cx="199924" cy="3217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400050" rtl="0">
            <a:lnSpc>
              <a:spcPct val="90000"/>
            </a:lnSpc>
            <a:spcBef>
              <a:spcPct val="0"/>
            </a:spcBef>
            <a:spcAft>
              <a:spcPct val="35000"/>
            </a:spcAft>
            <a:buNone/>
          </a:pPr>
          <a:endParaRPr lang="it-IT" sz="900" kern="1200" noProof="0" dirty="0"/>
        </a:p>
      </dsp:txBody>
      <dsp:txXfrm>
        <a:off x="2734345" y="2328974"/>
        <a:ext cx="139947" cy="193022"/>
      </dsp:txXfrm>
    </dsp:sp>
    <dsp:sp modelId="{5EF0C77B-BF09-4B25-B4B2-9AAB6D5E6B51}">
      <dsp:nvSpPr>
        <dsp:cNvPr id="0" name=""/>
        <dsp:cNvSpPr/>
      </dsp:nvSpPr>
      <dsp:spPr>
        <a:xfrm>
          <a:off x="2331227" y="2649740"/>
          <a:ext cx="946183" cy="946183"/>
        </a:xfrm>
        <a:prstGeom prst="ellipse">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488950" rtl="0">
            <a:lnSpc>
              <a:spcPct val="90000"/>
            </a:lnSpc>
            <a:spcBef>
              <a:spcPct val="0"/>
            </a:spcBef>
            <a:spcAft>
              <a:spcPct val="35000"/>
            </a:spcAft>
            <a:buNone/>
          </a:pPr>
          <a:r>
            <a:rPr lang="it-IT" sz="1100" kern="1200" noProof="0" dirty="0"/>
            <a:t>Elemento</a:t>
          </a:r>
        </a:p>
      </dsp:txBody>
      <dsp:txXfrm>
        <a:off x="2469792" y="2788305"/>
        <a:ext cx="669053" cy="669053"/>
      </dsp:txXfrm>
    </dsp:sp>
    <dsp:sp modelId="{BCFDFF25-F2E7-48EE-9D65-A9BA155A4ACB}">
      <dsp:nvSpPr>
        <dsp:cNvPr id="0" name=""/>
        <dsp:cNvSpPr/>
      </dsp:nvSpPr>
      <dsp:spPr>
        <a:xfrm rot="10800000">
          <a:off x="2048314" y="1638580"/>
          <a:ext cx="199924" cy="321702"/>
        </a:xfrm>
        <a:prstGeom prs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rtlCol="0" anchor="ctr" anchorCtr="0">
          <a:noAutofit/>
        </a:bodyPr>
        <a:lstStyle/>
        <a:p>
          <a:pPr marL="0" lvl="0" indent="0" algn="ctr" defTabSz="400050" rtl="0">
            <a:lnSpc>
              <a:spcPct val="90000"/>
            </a:lnSpc>
            <a:spcBef>
              <a:spcPct val="0"/>
            </a:spcBef>
            <a:spcAft>
              <a:spcPct val="35000"/>
            </a:spcAft>
            <a:buNone/>
          </a:pPr>
          <a:endParaRPr lang="it-IT" sz="900" kern="1200" noProof="0" dirty="0"/>
        </a:p>
      </dsp:txBody>
      <dsp:txXfrm rot="10800000">
        <a:off x="2108291" y="1702920"/>
        <a:ext cx="139947" cy="193022"/>
      </dsp:txXfrm>
    </dsp:sp>
    <dsp:sp modelId="{B91DD6F8-103A-4071-AE32-E4A21C7D0795}">
      <dsp:nvSpPr>
        <dsp:cNvPr id="0" name=""/>
        <dsp:cNvSpPr/>
      </dsp:nvSpPr>
      <dsp:spPr>
        <a:xfrm>
          <a:off x="1007826" y="1326339"/>
          <a:ext cx="946183" cy="946183"/>
        </a:xfrm>
        <a:prstGeom prst="ellips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488950" rtl="0">
            <a:lnSpc>
              <a:spcPct val="90000"/>
            </a:lnSpc>
            <a:spcBef>
              <a:spcPct val="0"/>
            </a:spcBef>
            <a:spcAft>
              <a:spcPct val="35000"/>
            </a:spcAft>
            <a:buNone/>
          </a:pPr>
          <a:r>
            <a:rPr lang="it-IT" sz="1100" kern="1200" noProof="0" dirty="0"/>
            <a:t>Elemento</a:t>
          </a:r>
        </a:p>
      </dsp:txBody>
      <dsp:txXfrm>
        <a:off x="1146391" y="1464904"/>
        <a:ext cx="669053" cy="669053"/>
      </dsp:txXfrm>
    </dsp:sp>
  </dsp:spTree>
</dsp:drawing>
</file>

<file path=ppt/diagrams/layout1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1.xml.rels>&#65279;<?xml version="1.0" encoding="utf-8"?><Relationships xmlns="http://schemas.openxmlformats.org/package/2006/relationships"><Relationship Type="http://schemas.openxmlformats.org/officeDocument/2006/relationships/theme" Target="/ppt/theme/theme65.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36063CE-81D6-4592-B207-02AC171A7A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a:extLst>
              <a:ext uri="{FF2B5EF4-FFF2-40B4-BE49-F238E27FC236}">
                <a16:creationId xmlns:a16="http://schemas.microsoft.com/office/drawing/2014/main" id="{DD0ED2FB-04F3-43CB-8E36-B4E39D991B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A14AB06-BF33-4821-A6DD-7E36DB19CCE0}" type="datetime1">
              <a:rPr lang="it-IT" smtClean="0"/>
              <a:t>07/09/2021</a:t>
            </a:fld>
            <a:endParaRPr lang="it-IT"/>
          </a:p>
        </p:txBody>
      </p:sp>
      <p:sp>
        <p:nvSpPr>
          <p:cNvPr id="4" name="Segnaposto piè di pagina 3">
            <a:extLst>
              <a:ext uri="{FF2B5EF4-FFF2-40B4-BE49-F238E27FC236}">
                <a16:creationId xmlns:a16="http://schemas.microsoft.com/office/drawing/2014/main" id="{C2A7224F-3F9F-4155-9DBA-B0F7C4F4C4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a:extLst>
              <a:ext uri="{FF2B5EF4-FFF2-40B4-BE49-F238E27FC236}">
                <a16:creationId xmlns:a16="http://schemas.microsoft.com/office/drawing/2014/main" id="{16AEDFA8-A61F-4BA7-BB22-D43A7431CB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B2D1E5-99D9-439B-BCD7-1C5E4AABA67E}" type="slidenum">
              <a:rPr lang="it-IT" smtClean="0"/>
              <a:t>‹N›</a:t>
            </a:fld>
            <a:endParaRPr lang="it-IT"/>
          </a:p>
        </p:txBody>
      </p:sp>
    </p:spTree>
    <p:extLst>
      <p:ext uri="{BB962C8B-B14F-4D97-AF65-F5344CB8AC3E}">
        <p14:creationId xmlns:p14="http://schemas.microsoft.com/office/powerpoint/2010/main" val="370382370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5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FCCB8F-0F68-4505-B7F2-45CFD4B1F347}" type="datetime1">
              <a:rPr lang="it-IT" smtClean="0"/>
              <a:pPr/>
              <a:t>07/09/2021</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37B1F30-39B2-4CE2-8EF3-91F3179569A5}" type="slidenum">
              <a:rPr lang="it-IT" noProof="0" smtClean="0"/>
              <a:t>‹N›</a:t>
            </a:fld>
            <a:endParaRPr lang="it-IT" noProof="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19.xml.rels>&#65279;<?xml version="1.0" encoding="utf-8"?><Relationships xmlns="http://schemas.openxmlformats.org/package/2006/relationships"><Relationship Type="http://schemas.openxmlformats.org/officeDocument/2006/relationships/slide" Target="/ppt/slides/slide1019.xml" Id="rId2" /><Relationship Type="http://schemas.openxmlformats.org/officeDocument/2006/relationships/notesMaster" Target="/ppt/notesMasters/notesMaster11.xml" Id="rId1" /></Relationships>
</file>

<file path=ppt/notesSlides/_rels/notesSlide1114.xml.rels>&#65279;<?xml version="1.0" encoding="utf-8"?><Relationships xmlns="http://schemas.openxmlformats.org/package/2006/relationships"><Relationship Type="http://schemas.openxmlformats.org/officeDocument/2006/relationships/slide" Target="/ppt/slides/slide1114.xml" Id="rId2" /><Relationship Type="http://schemas.openxmlformats.org/officeDocument/2006/relationships/notesMaster" Target="/ppt/notesMasters/notesMaster11.xml" Id="rId1" /></Relationships>
</file>

<file path=ppt/notesSlides/_rels/notesSlide113.xml.rels>&#65279;<?xml version="1.0" encoding="utf-8"?><Relationships xmlns="http://schemas.openxmlformats.org/package/2006/relationships"><Relationship Type="http://schemas.openxmlformats.org/officeDocument/2006/relationships/slide" Target="/ppt/slides/slide113.xml" Id="rId2" /><Relationship Type="http://schemas.openxmlformats.org/officeDocument/2006/relationships/notesMaster" Target="/ppt/notesMasters/notesMaster11.xml" Id="rId1" /></Relationships>
</file>

<file path=ppt/notesSlides/_rels/notesSlide128.xml.rels>&#65279;<?xml version="1.0" encoding="utf-8"?><Relationships xmlns="http://schemas.openxmlformats.org/package/2006/relationships"><Relationship Type="http://schemas.openxmlformats.org/officeDocument/2006/relationships/slide" Target="/ppt/slides/slide128.xml" Id="rId2" /><Relationship Type="http://schemas.openxmlformats.org/officeDocument/2006/relationships/notesMaster" Target="/ppt/notesMasters/notesMaster11.xml" Id="rId1" /></Relationships>
</file>

<file path=ppt/notesSlides/_rels/notesSlide137.xml.rels>&#65279;<?xml version="1.0" encoding="utf-8"?><Relationships xmlns="http://schemas.openxmlformats.org/package/2006/relationships"><Relationship Type="http://schemas.openxmlformats.org/officeDocument/2006/relationships/slide" Target="/ppt/slides/slide137.xml" Id="rId2" /><Relationship Type="http://schemas.openxmlformats.org/officeDocument/2006/relationships/notesMaster" Target="/ppt/notesMasters/notesMaster11.xml" Id="rId1" /></Relationships>
</file>

<file path=ppt/notesSlides/_rels/notesSlide143.xml.rels>&#65279;<?xml version="1.0" encoding="utf-8"?><Relationships xmlns="http://schemas.openxmlformats.org/package/2006/relationships"><Relationship Type="http://schemas.openxmlformats.org/officeDocument/2006/relationships/slide" Target="/ppt/slides/slide143.xml" Id="rId2" /><Relationship Type="http://schemas.openxmlformats.org/officeDocument/2006/relationships/notesMaster" Target="/ppt/notesMasters/notesMaster11.xml" Id="rId1" /></Relationships>
</file>

<file path=ppt/notesSlides/_rels/notesSlide1517.xml.rels>&#65279;<?xml version="1.0" encoding="utf-8"?><Relationships xmlns="http://schemas.openxmlformats.org/package/2006/relationships"><Relationship Type="http://schemas.openxmlformats.org/officeDocument/2006/relationships/slide" Target="/ppt/slides/slide1517.xml" Id="rId2" /><Relationship Type="http://schemas.openxmlformats.org/officeDocument/2006/relationships/notesMaster" Target="/ppt/notesMasters/notesMaster11.xml" Id="rId1" /></Relationships>
</file>

<file path=ppt/notesSlides/_rels/notesSlide169.xml.rels>&#65279;<?xml version="1.0" encoding="utf-8"?><Relationships xmlns="http://schemas.openxmlformats.org/package/2006/relationships"><Relationship Type="http://schemas.openxmlformats.org/officeDocument/2006/relationships/slide" Target="/ppt/slides/slide169.xml" Id="rId2" /><Relationship Type="http://schemas.openxmlformats.org/officeDocument/2006/relationships/notesMaster" Target="/ppt/notesMasters/notesMaster11.xml" Id="rId1" /></Relationships>
</file>

<file path=ppt/notesSlides/_rels/notesSlide174.xml.rels>&#65279;<?xml version="1.0" encoding="utf-8"?><Relationships xmlns="http://schemas.openxmlformats.org/package/2006/relationships"><Relationship Type="http://schemas.openxmlformats.org/officeDocument/2006/relationships/slide" Target="/ppt/slides/slide174.xml" Id="rId2" /><Relationship Type="http://schemas.openxmlformats.org/officeDocument/2006/relationships/notesMaster" Target="/ppt/notesMasters/notesMaster11.xml" Id="rId1" /></Relationships>
</file>

<file path=ppt/notesSlides/_rels/notesSlide1820.xml.rels>&#65279;<?xml version="1.0" encoding="utf-8"?><Relationships xmlns="http://schemas.openxmlformats.org/package/2006/relationships"><Relationship Type="http://schemas.openxmlformats.org/officeDocument/2006/relationships/slide" Target="/ppt/slides/slide1820.xml" Id="rId2" /><Relationship Type="http://schemas.openxmlformats.org/officeDocument/2006/relationships/notesMaster" Target="/ppt/notesMasters/notesMaster11.xml" Id="rId1" /></Relationships>
</file>

<file path=ppt/notesSlides/_rels/notesSlide1915.xml.rels>&#65279;<?xml version="1.0" encoding="utf-8"?><Relationships xmlns="http://schemas.openxmlformats.org/package/2006/relationships"><Relationship Type="http://schemas.openxmlformats.org/officeDocument/2006/relationships/slide" Target="/ppt/slides/slide1915.xml" Id="rId2" /><Relationship Type="http://schemas.openxmlformats.org/officeDocument/2006/relationships/notesMaster" Target="/ppt/notesMasters/notesMaster11.xml" Id="rId1" /></Relationships>
</file>

<file path=ppt/notesSlides/_rels/notesSlide2012.xml.rels>&#65279;<?xml version="1.0" encoding="utf-8"?><Relationships xmlns="http://schemas.openxmlformats.org/package/2006/relationships"><Relationship Type="http://schemas.openxmlformats.org/officeDocument/2006/relationships/slide" Target="/ppt/slides/slide2012.xml" Id="rId2" /><Relationship Type="http://schemas.openxmlformats.org/officeDocument/2006/relationships/notesMaster" Target="/ppt/notesMasters/notesMaster11.xml" Id="rId1" /></Relationships>
</file>

<file path=ppt/notesSlides/_rels/notesSlide210.xml.rels>&#65279;<?xml version="1.0" encoding="utf-8"?><Relationships xmlns="http://schemas.openxmlformats.org/package/2006/relationships"><Relationship Type="http://schemas.openxmlformats.org/officeDocument/2006/relationships/slide" Target="/ppt/slides/slide210.xml" Id="rId2" /><Relationship Type="http://schemas.openxmlformats.org/officeDocument/2006/relationships/notesMaster" Target="/ppt/notesMasters/notesMaster11.xml" Id="rId1" /></Relationships>
</file>

<file path=ppt/notesSlides/_rels/notesSlide35.xml.rels>&#65279;<?xml version="1.0" encoding="utf-8"?><Relationships xmlns="http://schemas.openxmlformats.org/package/2006/relationships"><Relationship Type="http://schemas.openxmlformats.org/officeDocument/2006/relationships/slide" Target="/ppt/slides/slide35.xml" Id="rId2" /><Relationship Type="http://schemas.openxmlformats.org/officeDocument/2006/relationships/notesMaster" Target="/ppt/notesMasters/notesMaster11.xml" Id="rId1" /></Relationships>
</file>

<file path=ppt/notesSlides/_rels/notesSlide41.xml.rels>&#65279;<?xml version="1.0" encoding="utf-8"?><Relationships xmlns="http://schemas.openxmlformats.org/package/2006/relationships"><Relationship Type="http://schemas.openxmlformats.org/officeDocument/2006/relationships/slide" Target="/ppt/slides/slide41.xml" Id="rId2" /><Relationship Type="http://schemas.openxmlformats.org/officeDocument/2006/relationships/notesMaster" Target="/ppt/notesMasters/notesMaster11.xml" Id="rId1" /></Relationships>
</file>

<file path=ppt/notesSlides/_rels/notesSlide518.xml.rels>&#65279;<?xml version="1.0" encoding="utf-8"?><Relationships xmlns="http://schemas.openxmlformats.org/package/2006/relationships"><Relationship Type="http://schemas.openxmlformats.org/officeDocument/2006/relationships/slide" Target="/ppt/slides/slide518.xml" Id="rId2" /><Relationship Type="http://schemas.openxmlformats.org/officeDocument/2006/relationships/notesMaster" Target="/ppt/notesMasters/notesMaster11.xml" Id="rId1" /></Relationships>
</file>

<file path=ppt/notesSlides/_rels/notesSlide616.xml.rels>&#65279;<?xml version="1.0" encoding="utf-8"?><Relationships xmlns="http://schemas.openxmlformats.org/package/2006/relationships"><Relationship Type="http://schemas.openxmlformats.org/officeDocument/2006/relationships/slide" Target="/ppt/slides/slide616.xml" Id="rId2" /><Relationship Type="http://schemas.openxmlformats.org/officeDocument/2006/relationships/notesMaster" Target="/ppt/notesMasters/notesMaster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xml" Id="rId1" /></Relationships>
</file>

<file path=ppt/notesSlides/_rels/notesSlide86.xml.rels>&#65279;<?xml version="1.0" encoding="utf-8"?><Relationships xmlns="http://schemas.openxmlformats.org/package/2006/relationships"><Relationship Type="http://schemas.openxmlformats.org/officeDocument/2006/relationships/slide" Target="/ppt/slides/slide86.xml" Id="rId2" /><Relationship Type="http://schemas.openxmlformats.org/officeDocument/2006/relationships/notesMaster" Target="/ppt/notesMasters/notesMaster11.xml" Id="rId1" /></Relationships>
</file>

<file path=ppt/notesSlides/_rels/notesSlide92.xml.rels>&#65279;<?xml version="1.0" encoding="utf-8"?><Relationships xmlns="http://schemas.openxmlformats.org/package/2006/relationships"><Relationship Type="http://schemas.openxmlformats.org/officeDocument/2006/relationships/slide" Target="/ppt/slides/slide92.xml" Id="rId2" /><Relationship Type="http://schemas.openxmlformats.org/officeDocument/2006/relationships/notesMaster" Target="/ppt/notesMasters/notesMaster11.xml" Id="rId1" /></Relationships>
</file>

<file path=ppt/notesSlides/notesSlide10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10</a:t>
            </a:fld>
            <a:endParaRPr lang="it-IT"/>
          </a:p>
        </p:txBody>
      </p:sp>
    </p:spTree>
    <p:extLst>
      <p:ext uri="{BB962C8B-B14F-4D97-AF65-F5344CB8AC3E}">
        <p14:creationId xmlns:p14="http://schemas.microsoft.com/office/powerpoint/2010/main" val="2763084068"/>
      </p:ext>
    </p:extLst>
  </p:cSld>
  <p:clrMapOvr>
    <a:masterClrMapping/>
  </p:clrMapOvr>
</p:notes>
</file>

<file path=ppt/notesSlides/notesSlide1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11</a:t>
            </a:fld>
            <a:endParaRPr lang="it-IT"/>
          </a:p>
        </p:txBody>
      </p:sp>
    </p:spTree>
    <p:extLst>
      <p:ext uri="{BB962C8B-B14F-4D97-AF65-F5344CB8AC3E}">
        <p14:creationId xmlns:p14="http://schemas.microsoft.com/office/powerpoint/2010/main" val="49397540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ote 2"/>
          <p:cNvSpPr>
            <a:spLocks noGrp="1"/>
          </p:cNvSpPr>
          <p:nvPr>
            <p:ph type="body" idx="1"/>
          </p:nvPr>
        </p:nvSpPr>
        <p:spPr/>
        <p:txBody>
          <a:bodyPr rtlCol="0"/>
          <a:lstStyle/>
          <a:p>
            <a:pPr rtl="0"/>
            <a:r>
              <a:rPr lang="it-IT"/>
              <a:t>Questo modello è stato progettato in modo che ogni membro del team di progetto abbia un set di diapositive con il proprio tema. Membri, ecco come aggiungere una nuova diapositiva solo al vostro set: </a:t>
            </a:r>
          </a:p>
          <a:p>
            <a:pPr rtl="0"/>
            <a:br>
              <a:rPr lang="it-IT"/>
            </a:br>
            <a:r>
              <a:rPr lang="it-IT"/>
              <a:t>Contrassegna il punto in cui vuoi aggiungere la diapositiva: Selezionane una esistente nel riquadro Anteprime, fai clic sul pulsante Nuova diapositiva e quindi scegli un layout. La nuova diapositiva ha lo stesso tema delle altre diapositive del set. </a:t>
            </a:r>
          </a:p>
          <a:p>
            <a:pPr rtl="0"/>
            <a:endParaRPr lang="it-IT"/>
          </a:p>
          <a:p>
            <a:pPr rtl="0"/>
            <a:r>
              <a:rPr lang="it-IT"/>
              <a:t>Attenzione! Non infastidire gli altri relatori modificando accidentalmente i loro temi. Ciò può verificarsi se scegli un tema diverso dalla scheda Progettazione, che modifica tutte le diapositive della presentazione in base a quell'aspetto. </a:t>
            </a:r>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pPr/>
              <a:t>1</a:t>
            </a:fld>
            <a:endParaRPr lang="it-IT"/>
          </a:p>
        </p:txBody>
      </p:sp>
      <p:sp>
        <p:nvSpPr>
          <p:cNvPr id="7" name="Segnaposto immagine diapositiva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12</a:t>
            </a:fld>
            <a:endParaRPr lang="it-IT"/>
          </a:p>
        </p:txBody>
      </p:sp>
    </p:spTree>
    <p:extLst>
      <p:ext uri="{BB962C8B-B14F-4D97-AF65-F5344CB8AC3E}">
        <p14:creationId xmlns:p14="http://schemas.microsoft.com/office/powerpoint/2010/main" val="110239084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13</a:t>
            </a:fld>
            <a:endParaRPr lang="it-IT"/>
          </a:p>
        </p:txBody>
      </p:sp>
    </p:spTree>
    <p:extLst>
      <p:ext uri="{BB962C8B-B14F-4D97-AF65-F5344CB8AC3E}">
        <p14:creationId xmlns:p14="http://schemas.microsoft.com/office/powerpoint/2010/main" val="3226772184"/>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14</a:t>
            </a:fld>
            <a:endParaRPr lang="it-IT"/>
          </a:p>
        </p:txBody>
      </p:sp>
    </p:spTree>
    <p:extLst>
      <p:ext uri="{BB962C8B-B14F-4D97-AF65-F5344CB8AC3E}">
        <p14:creationId xmlns:p14="http://schemas.microsoft.com/office/powerpoint/2010/main" val="198118197"/>
      </p:ext>
    </p:extLst>
  </p:cSld>
  <p:clrMapOvr>
    <a:masterClrMapping/>
  </p:clrMapOvr>
</p:notes>
</file>

<file path=ppt/notesSlides/notesSlide15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15</a:t>
            </a:fld>
            <a:endParaRPr lang="it-IT"/>
          </a:p>
        </p:txBody>
      </p:sp>
    </p:spTree>
    <p:extLst>
      <p:ext uri="{BB962C8B-B14F-4D97-AF65-F5344CB8AC3E}">
        <p14:creationId xmlns:p14="http://schemas.microsoft.com/office/powerpoint/2010/main" val="226941058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B37B1F30-39B2-4CE2-8EF3-91F3179569A5}" type="slidenum">
              <a:rPr lang="it-IT" smtClean="0"/>
              <a:t>16</a:t>
            </a:fld>
            <a:endParaRPr lang="it-IT"/>
          </a:p>
        </p:txBody>
      </p:sp>
    </p:spTree>
    <p:extLst>
      <p:ext uri="{BB962C8B-B14F-4D97-AF65-F5344CB8AC3E}">
        <p14:creationId xmlns:p14="http://schemas.microsoft.com/office/powerpoint/2010/main" val="1789380098"/>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17</a:t>
            </a:fld>
            <a:endParaRPr lang="it-IT"/>
          </a:p>
        </p:txBody>
      </p:sp>
    </p:spTree>
    <p:extLst>
      <p:ext uri="{BB962C8B-B14F-4D97-AF65-F5344CB8AC3E}">
        <p14:creationId xmlns:p14="http://schemas.microsoft.com/office/powerpoint/2010/main" val="131581756"/>
      </p:ext>
    </p:extLst>
  </p:cSld>
  <p:clrMapOvr>
    <a:masterClrMapping/>
  </p:clrMapOvr>
</p:notes>
</file>

<file path=ppt/notesSlides/notesSlide18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18</a:t>
            </a:fld>
            <a:endParaRPr lang="it-IT"/>
          </a:p>
        </p:txBody>
      </p:sp>
    </p:spTree>
    <p:extLst>
      <p:ext uri="{BB962C8B-B14F-4D97-AF65-F5344CB8AC3E}">
        <p14:creationId xmlns:p14="http://schemas.microsoft.com/office/powerpoint/2010/main" val="3525334322"/>
      </p:ext>
    </p:extLst>
  </p:cSld>
  <p:clrMapOvr>
    <a:masterClrMapping/>
  </p:clrMapOvr>
</p:notes>
</file>

<file path=ppt/notesSlides/notesSlide19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19</a:t>
            </a:fld>
            <a:endParaRPr lang="it-IT"/>
          </a:p>
        </p:txBody>
      </p:sp>
    </p:spTree>
    <p:extLst>
      <p:ext uri="{BB962C8B-B14F-4D97-AF65-F5344CB8AC3E}">
        <p14:creationId xmlns:p14="http://schemas.microsoft.com/office/powerpoint/2010/main" val="4122055191"/>
      </p:ext>
    </p:extLst>
  </p:cSld>
  <p:clrMapOvr>
    <a:masterClrMapping/>
  </p:clrMapOvr>
</p:notes>
</file>

<file path=ppt/notesSlides/notesSlide20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20</a:t>
            </a:fld>
            <a:endParaRPr lang="it-IT"/>
          </a:p>
        </p:txBody>
      </p:sp>
    </p:spTree>
    <p:extLst>
      <p:ext uri="{BB962C8B-B14F-4D97-AF65-F5344CB8AC3E}">
        <p14:creationId xmlns:p14="http://schemas.microsoft.com/office/powerpoint/2010/main" val="1891506923"/>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2</a:t>
            </a:fld>
            <a:endParaRPr lang="it-IT"/>
          </a:p>
        </p:txBody>
      </p:sp>
    </p:spTree>
    <p:extLst>
      <p:ext uri="{BB962C8B-B14F-4D97-AF65-F5344CB8AC3E}">
        <p14:creationId xmlns:p14="http://schemas.microsoft.com/office/powerpoint/2010/main" val="32906167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3</a:t>
            </a:fld>
            <a:endParaRPr lang="it-IT"/>
          </a:p>
        </p:txBody>
      </p:sp>
    </p:spTree>
    <p:extLst>
      <p:ext uri="{BB962C8B-B14F-4D97-AF65-F5344CB8AC3E}">
        <p14:creationId xmlns:p14="http://schemas.microsoft.com/office/powerpoint/2010/main" val="4707220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4</a:t>
            </a:fld>
            <a:endParaRPr lang="it-IT"/>
          </a:p>
        </p:txBody>
      </p:sp>
    </p:spTree>
    <p:extLst>
      <p:ext uri="{BB962C8B-B14F-4D97-AF65-F5344CB8AC3E}">
        <p14:creationId xmlns:p14="http://schemas.microsoft.com/office/powerpoint/2010/main" val="2577236034"/>
      </p:ext>
    </p:extLst>
  </p:cSld>
  <p:clrMapOvr>
    <a:masterClrMapping/>
  </p:clrMapOvr>
</p:notes>
</file>

<file path=ppt/notesSlides/notesSlide5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5</a:t>
            </a:fld>
            <a:endParaRPr lang="it-IT"/>
          </a:p>
        </p:txBody>
      </p:sp>
    </p:spTree>
    <p:extLst>
      <p:ext uri="{BB962C8B-B14F-4D97-AF65-F5344CB8AC3E}">
        <p14:creationId xmlns:p14="http://schemas.microsoft.com/office/powerpoint/2010/main" val="2465512518"/>
      </p:ext>
    </p:extLst>
  </p:cSld>
  <p:clrMapOvr>
    <a:masterClrMapping/>
  </p:clrMapOvr>
</p:notes>
</file>

<file path=ppt/notesSlides/notesSlide6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6</a:t>
            </a:fld>
            <a:endParaRPr lang="it-IT"/>
          </a:p>
        </p:txBody>
      </p:sp>
    </p:spTree>
    <p:extLst>
      <p:ext uri="{BB962C8B-B14F-4D97-AF65-F5344CB8AC3E}">
        <p14:creationId xmlns:p14="http://schemas.microsoft.com/office/powerpoint/2010/main" val="3957557643"/>
      </p:ext>
    </p:extLst>
  </p:cSld>
  <p:clrMapOvr>
    <a:masterClrMapping/>
  </p:clrMapOvr>
</p:notes>
</file>

<file path=ppt/notesSlides/notesSlide7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7</a:t>
            </a:fld>
            <a:endParaRPr lang="it-IT"/>
          </a:p>
        </p:txBody>
      </p:sp>
    </p:spTree>
    <p:extLst>
      <p:ext uri="{BB962C8B-B14F-4D97-AF65-F5344CB8AC3E}">
        <p14:creationId xmlns:p14="http://schemas.microsoft.com/office/powerpoint/2010/main" val="246186111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B37B1F30-39B2-4CE2-8EF3-91F3179569A5}" type="slidenum">
              <a:rPr lang="it-IT" smtClean="0"/>
              <a:t>8</a:t>
            </a:fld>
            <a:endParaRPr lang="it-IT"/>
          </a:p>
        </p:txBody>
      </p:sp>
    </p:spTree>
    <p:extLst>
      <p:ext uri="{BB962C8B-B14F-4D97-AF65-F5344CB8AC3E}">
        <p14:creationId xmlns:p14="http://schemas.microsoft.com/office/powerpoint/2010/main" val="364672305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10"/>
          </p:nvPr>
        </p:nvSpPr>
        <p:spPr/>
        <p:txBody>
          <a:bodyPr rtlCol="0"/>
          <a:lstStyle/>
          <a:p>
            <a:pPr rtl="0"/>
            <a:fld id="{A7666ED7-631A-46AF-B451-227D0A8685A0}" type="slidenum">
              <a:rPr lang="it-IT" smtClean="0"/>
              <a:t>9</a:t>
            </a:fld>
            <a:endParaRPr lang="it-IT"/>
          </a:p>
        </p:txBody>
      </p:sp>
    </p:spTree>
    <p:extLst>
      <p:ext uri="{BB962C8B-B14F-4D97-AF65-F5344CB8AC3E}">
        <p14:creationId xmlns:p14="http://schemas.microsoft.com/office/powerpoint/2010/main" val="1312812"/>
      </p:ext>
    </p:extLst>
  </p:cSld>
  <p:clrMapOvr>
    <a:masterClrMapping/>
  </p:clrMapOvr>
</p:notes>
</file>

<file path=ppt/slideLayouts/_rels/slideLayout103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12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22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2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32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43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53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62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1724.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18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19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0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11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1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221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31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45.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21.xml" Id="rId1" /></Relationships>
</file>

<file path=ppt/slideLayouts/_rels/slideLayout25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61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71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81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29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0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11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2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321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3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21.xml" Id="rId1" /></Relationships>
</file>

<file path=ppt/slideLayouts/_rels/slideLayout347.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356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65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75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86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396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06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155.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34.xml" Id="rId1" /></Relationships>
</file>

<file path=ppt/slideLayouts/_rels/slideLayout425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3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436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46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56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65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75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86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496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505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34.xml" Id="rId1" /></Relationships>
</file>

<file path=ppt/slideLayouts/_rels/slideLayout5157.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523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2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5342.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43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54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64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744.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5839.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43.xml" Id="rId1" /></Relationships>
</file>

<file path=ppt/slideLayouts/_rels/slideLayout5936.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05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148.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245.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2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6340.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43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551.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647.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74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43.xml" Id="rId1" /></Relationships>
</file>

<file path=ppt/slideLayouts/_rels/slideLayout6841.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722.xml.rels>&#65279;<?xml version="1.0" encoding="utf-8"?><Relationships xmlns="http://schemas.openxmlformats.org/package/2006/relationships"><Relationship Type="http://schemas.openxmlformats.org/officeDocument/2006/relationships/image" Target="/ppt/media/image3.png" Id="rId2" /><Relationship Type="http://schemas.openxmlformats.org/officeDocument/2006/relationships/slideMaster" Target="/ppt/slideMasters/slideMaster12.xml" Id="rId1" /></Relationships>
</file>

<file path=ppt/slideLayouts/_rels/slideLayout819.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_rels/slideLayout933.xml.rels>&#65279;<?xml version="1.0" encoding="utf-8"?><Relationships xmlns="http://schemas.openxmlformats.org/package/2006/relationships"><Relationship Type="http://schemas.openxmlformats.org/officeDocument/2006/relationships/image" Target="/ppt/media/image3.png" Id="rId3" /><Relationship Type="http://schemas.openxmlformats.org/officeDocument/2006/relationships/image" Target="/ppt/media/image22.png" Id="rId2" /><Relationship Type="http://schemas.openxmlformats.org/officeDocument/2006/relationships/slideMaster" Target="/ppt/slideMasters/slideMaster12.xml" Id="rId1" /></Relationships>
</file>

<file path=ppt/slideLayouts/slideLayout1031.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4711616"/>
            <a:ext cx="9613859" cy="453051"/>
          </a:xfrm>
        </p:spPr>
        <p:txBody>
          <a:bodyPr rtlCol="0" anchor="b">
            <a:normAutofit/>
          </a:bodyPr>
          <a:lstStyle>
            <a:lvl1pPr>
              <a:defRPr sz="24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5B4B4BE9-F647-4AC9-8E1E-9DD41EB73837}"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28.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609597"/>
            <a:ext cx="9613858" cy="3592750"/>
          </a:xfrm>
        </p:spPr>
        <p:txBody>
          <a:bodyPr rtlCol="0" anchor="ctr"/>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051C4D0B-694C-4975-8721-D5D014F98F06}"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23.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Immagin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magin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tango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tango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127856" y="609598"/>
            <a:ext cx="8718877" cy="3036061"/>
          </a:xfrm>
        </p:spPr>
        <p:txBody>
          <a:bodyPr rtlCol="0" anchor="ctr"/>
          <a:lstStyle>
            <a:lvl1pPr>
              <a:defRPr sz="3200"/>
            </a:lvl1pPr>
          </a:lstStyle>
          <a:p>
            <a:pPr rtl="0"/>
            <a:r>
              <a:rPr lang="it-IT" noProof="0"/>
              <a:t>Fare clic per modificare lo stile del titolo</a:t>
            </a:r>
          </a:p>
        </p:txBody>
      </p:sp>
      <p:sp>
        <p:nvSpPr>
          <p:cNvPr id="12" name="Segnaposto testo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34C7F31E-5B9E-4515-9D43-6BB2D5F406D2}"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
        <p:nvSpPr>
          <p:cNvPr id="16" name="Casella di tes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t-IT" sz="7200" noProof="0">
                <a:solidFill>
                  <a:schemeClr val="tx1"/>
                </a:solidFill>
                <a:effectLst/>
              </a:rPr>
              <a:t>"</a:t>
            </a:r>
          </a:p>
        </p:txBody>
      </p:sp>
      <p:sp>
        <p:nvSpPr>
          <p:cNvPr id="17" name="Casella di tes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7200" noProof="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tango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t-IT" noProof="0"/>
              <a:t>Fare clic per modificare lo stile del titolo</a:t>
            </a:r>
          </a:p>
        </p:txBody>
      </p:sp>
      <p:sp>
        <p:nvSpPr>
          <p:cNvPr id="3" name="Sottotitolo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Segnaposto data 3"/>
          <p:cNvSpPr>
            <a:spLocks noGrp="1"/>
          </p:cNvSpPr>
          <p:nvPr>
            <p:ph type="dt" sz="half" idx="10"/>
          </p:nvPr>
        </p:nvSpPr>
        <p:spPr/>
        <p:txBody>
          <a:bodyPr rtlCol="0"/>
          <a:lstStyle/>
          <a:p>
            <a:pPr rtl="0"/>
            <a:fld id="{FB4E7154-73F2-47D2-A71B-B70F886B028E}"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20.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Immagin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magin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tango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tango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4711615"/>
            <a:ext cx="9613862" cy="588535"/>
          </a:xfrm>
        </p:spPr>
        <p:txBody>
          <a:bodyPr rtlCol="0" anchor="b"/>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0A03CE2D-AE21-4D13-8665-72528D9DAC87}"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34.xml><?xml version="1.0" encoding="utf-8"?>
<p:sldLayout xmlns:a="http://schemas.openxmlformats.org/drawingml/2006/main" xmlns:r="http://schemas.openxmlformats.org/officeDocument/2006/relationships" xmlns:p="http://schemas.openxmlformats.org/presentationml/2006/main" preserve="1">
  <p:cSld name="Colonna 3">
    <p:spTree>
      <p:nvGrpSpPr>
        <p:cNvPr id="1" name=""/>
        <p:cNvGrpSpPr/>
        <p:nvPr/>
      </p:nvGrpSpPr>
      <p:grpSpPr>
        <a:xfrm>
          <a:off x="0" y="0"/>
          <a:ext cx="0" cy="0"/>
          <a:chOff x="0" y="0"/>
          <a:chExt cx="0" cy="0"/>
        </a:xfrm>
      </p:grpSpPr>
      <p:pic>
        <p:nvPicPr>
          <p:cNvPr id="13" name="Immagin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magin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tango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tango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olo 1"/>
          <p:cNvSpPr>
            <a:spLocks noGrp="1"/>
          </p:cNvSpPr>
          <p:nvPr>
            <p:ph type="title"/>
          </p:nvPr>
        </p:nvSpPr>
        <p:spPr>
          <a:xfrm>
            <a:off x="669222" y="753228"/>
            <a:ext cx="9624960" cy="1080938"/>
          </a:xfrm>
        </p:spPr>
        <p:txBody>
          <a:bodyPr rtlCol="0"/>
          <a:lstStyle/>
          <a:p>
            <a:pPr rtl="0"/>
            <a:r>
              <a:rPr lang="it-IT" noProof="0"/>
              <a:t>Fare clic per modificare lo stile del titolo</a:t>
            </a:r>
          </a:p>
        </p:txBody>
      </p:sp>
      <p:sp>
        <p:nvSpPr>
          <p:cNvPr id="7" name="Segnaposto testo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8" name="Segnaposto testo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9" name="Segnaposto testo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0" name="Segnaposto testo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11" name="Segnaposto testo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2" name="Segnaposto testo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12EB7558-A77D-4605-88CF-383BE5FEE762}"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30.xml><?xml version="1.0" encoding="utf-8"?>
<p:sldLayout xmlns:a="http://schemas.openxmlformats.org/drawingml/2006/main" xmlns:r="http://schemas.openxmlformats.org/officeDocument/2006/relationships" xmlns:p="http://schemas.openxmlformats.org/presentationml/2006/main" preserve="1">
  <p:cSld name="Immagine colonna 3">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olo 1"/>
          <p:cNvSpPr>
            <a:spLocks noGrp="1"/>
          </p:cNvSpPr>
          <p:nvPr>
            <p:ph type="title"/>
          </p:nvPr>
        </p:nvSpPr>
        <p:spPr>
          <a:xfrm>
            <a:off x="680322" y="753228"/>
            <a:ext cx="9613860" cy="1080938"/>
          </a:xfrm>
        </p:spPr>
        <p:txBody>
          <a:bodyPr rtlCol="0"/>
          <a:lstStyle/>
          <a:p>
            <a:pPr rtl="0"/>
            <a:r>
              <a:rPr lang="it-IT" noProof="0"/>
              <a:t>Fare clic per modificare lo stile del titolo</a:t>
            </a:r>
          </a:p>
        </p:txBody>
      </p:sp>
      <p:sp>
        <p:nvSpPr>
          <p:cNvPr id="19" name="Segnaposto testo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0" name="Segnaposto immagin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1" name="Segnaposto testo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2" name="Segnaposto testo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3" name="Segnaposto immagin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4" name="Segnaposto testo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5" name="Segnaposto testo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6" name="Segnaposto immagin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7" name="Segnaposto testo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EFC9AE79-CF08-4CAB-B9DB-CA4FEBDC1793}"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2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tango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lvl1pPr algn="r">
              <a:defRPr/>
            </a:lvl1pPr>
          </a:lstStyle>
          <a:p>
            <a:pPr rtl="0"/>
            <a:r>
              <a:rPr lang="it-IT" noProof="0"/>
              <a:t>Fare clic per modificare lo stile del titolo</a:t>
            </a:r>
          </a:p>
        </p:txBody>
      </p:sp>
      <p:sp>
        <p:nvSpPr>
          <p:cNvPr id="3" name="Segnaposto testo verticale 2"/>
          <p:cNvSpPr>
            <a:spLocks noGrp="1"/>
          </p:cNvSpPr>
          <p:nvPr>
            <p:ph type="body" orient="vert" idx="1" hasCustomPrompt="1"/>
          </p:nvPr>
        </p:nvSpPr>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4DEAB33C-2F05-4456-84F8-97B1E5DF959F}"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24.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tango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10129231" y="609597"/>
            <a:ext cx="1073802" cy="4353760"/>
          </a:xfrm>
        </p:spPr>
        <p:txBody>
          <a:bodyPr vert="eaVert" rtlCol="0"/>
          <a:lstStyle/>
          <a:p>
            <a:pPr rtl="0"/>
            <a:r>
              <a:rPr lang="it-IT" noProof="0"/>
              <a:t>Fare clic per modificare lo stile del titolo</a:t>
            </a:r>
          </a:p>
        </p:txBody>
      </p:sp>
      <p:sp>
        <p:nvSpPr>
          <p:cNvPr id="3" name="Segnaposto testo verticale 2"/>
          <p:cNvSpPr>
            <a:spLocks noGrp="1"/>
          </p:cNvSpPr>
          <p:nvPr>
            <p:ph type="body" orient="vert" idx="1" hasCustomPrompt="1"/>
          </p:nvPr>
        </p:nvSpPr>
        <p:spPr>
          <a:xfrm>
            <a:off x="680322" y="609597"/>
            <a:ext cx="8870004" cy="5326589"/>
          </a:xfrm>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a:xfrm>
            <a:off x="6807126" y="5936187"/>
            <a:ext cx="2743200" cy="365125"/>
          </a:xfrm>
        </p:spPr>
        <p:txBody>
          <a:bodyPr rtlCol="0"/>
          <a:lstStyle/>
          <a:p>
            <a:pPr rtl="0"/>
            <a:fld id="{94DD4C0F-F103-43C3-AE87-50A7648F83BC}" type="datetime1">
              <a:rPr lang="it-IT" noProof="0" smtClean="0"/>
              <a:t>07/09/2021</a:t>
            </a:fld>
            <a:endParaRPr lang="it-IT" noProof="0"/>
          </a:p>
        </p:txBody>
      </p:sp>
      <p:sp>
        <p:nvSpPr>
          <p:cNvPr id="5" name="Segnaposto piè di pagina 4"/>
          <p:cNvSpPr>
            <a:spLocks noGrp="1"/>
          </p:cNvSpPr>
          <p:nvPr>
            <p:ph type="ftr" sz="quarter" idx="11"/>
          </p:nvPr>
        </p:nvSpPr>
        <p:spPr>
          <a:xfrm>
            <a:off x="680321" y="5936188"/>
            <a:ext cx="6126805" cy="365125"/>
          </a:xfrm>
        </p:spPr>
        <p:txBody>
          <a:bodyPr rtlCol="0"/>
          <a:lstStyle/>
          <a:p>
            <a:pPr rtl="0"/>
            <a:endParaRPr lang="it-IT" noProof="0"/>
          </a:p>
        </p:txBody>
      </p:sp>
      <p:sp>
        <p:nvSpPr>
          <p:cNvPr id="6" name="Segnaposto numero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t-IT" noProof="0" smtClean="0"/>
              <a:pPr/>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tango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t-IT" noProof="0"/>
              <a:t>Fare clic per modificare lo stile del titolo</a:t>
            </a:r>
          </a:p>
        </p:txBody>
      </p:sp>
      <p:sp>
        <p:nvSpPr>
          <p:cNvPr id="3" name="Sottotitolo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Segnaposto data 3"/>
          <p:cNvSpPr>
            <a:spLocks noGrp="1"/>
          </p:cNvSpPr>
          <p:nvPr>
            <p:ph type="dt" sz="half" idx="10"/>
          </p:nvPr>
        </p:nvSpPr>
        <p:spPr/>
        <p:txBody>
          <a:bodyPr rtlCol="0"/>
          <a:lstStyle/>
          <a:p>
            <a:pPr rtl="0"/>
            <a:fld id="{C31C1936-BECA-456A-A4B7-BF7820C3D105}"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idx="1" hasCustomPrompt="1"/>
          </p:nvPr>
        </p:nvSpPr>
        <p:spPr/>
        <p:txBody>
          <a:bodyPr rtlCol="0">
            <a:normAutofit/>
          </a:bodyPr>
          <a:lstStyle>
            <a:lvl1pPr>
              <a:defRPr sz="2400"/>
            </a:lvl1pPr>
            <a:lvl2pPr>
              <a:defRPr sz="2000"/>
            </a:lvl2pPr>
            <a:lvl3pPr>
              <a:defRPr sz="1800"/>
            </a:lvl3pPr>
            <a:lvl4pPr>
              <a:defRPr sz="1600"/>
            </a:lvl4pPr>
            <a:lvl5pPr>
              <a:defRPr sz="1600"/>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C192FBE4-709F-4679-B758-F5653346E899}"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tango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t-IT" noProof="0"/>
              <a:t>Fare clic per modificare lo stile del titolo</a:t>
            </a:r>
          </a:p>
        </p:txBody>
      </p:sp>
      <p:sp>
        <p:nvSpPr>
          <p:cNvPr id="3" name="Segnaposto testo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p:cNvSpPr>
            <a:spLocks noGrp="1"/>
          </p:cNvSpPr>
          <p:nvPr>
            <p:ph type="dt" sz="half" idx="10"/>
          </p:nvPr>
        </p:nvSpPr>
        <p:spPr/>
        <p:txBody>
          <a:bodyPr rtlCol="0"/>
          <a:lstStyle/>
          <a:p>
            <a:pPr rtl="0"/>
            <a:fld id="{323F80E9-A857-48A0-96E2-8B89CE2E3A37}"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sz="half" idx="1" hasCustomPrompt="1"/>
          </p:nvPr>
        </p:nvSpPr>
        <p:spPr>
          <a:xfrm>
            <a:off x="680320" y="2336873"/>
            <a:ext cx="46983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hasCustomPrompt="1"/>
          </p:nvPr>
        </p:nvSpPr>
        <p:spPr>
          <a:xfrm>
            <a:off x="5594123" y="2336873"/>
            <a:ext cx="47000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5C0B7610-E856-4568-950A-6444759772DC}"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idx="1" hasCustomPrompt="1"/>
          </p:nvPr>
        </p:nvSpPr>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FC707CC0-D27C-4867-8EFE-B6B03F37A5A0}"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Immagin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magin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tango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753229"/>
            <a:ext cx="9613863" cy="1080937"/>
          </a:xfrm>
        </p:spPr>
        <p:txBody>
          <a:bodyPr rtlCol="0"/>
          <a:lstStyle/>
          <a:p>
            <a:pPr rtl="0"/>
            <a:r>
              <a:rPr lang="it-IT" noProof="0"/>
              <a:t>Fare clic per modificare lo stile del titolo</a:t>
            </a:r>
          </a:p>
        </p:txBody>
      </p:sp>
      <p:sp>
        <p:nvSpPr>
          <p:cNvPr id="3" name="Segnaposto testo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4" name="Segnaposto contenuto 3"/>
          <p:cNvSpPr>
            <a:spLocks noGrp="1"/>
          </p:cNvSpPr>
          <p:nvPr>
            <p:ph sz="half" idx="2" hasCustomPrompt="1"/>
          </p:nvPr>
        </p:nvSpPr>
        <p:spPr>
          <a:xfrm>
            <a:off x="680322" y="3030008"/>
            <a:ext cx="4698355"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6" name="Segnaposto contenuto 5"/>
          <p:cNvSpPr>
            <a:spLocks noGrp="1"/>
          </p:cNvSpPr>
          <p:nvPr>
            <p:ph sz="quarter" idx="4" hasCustomPrompt="1"/>
          </p:nvPr>
        </p:nvSpPr>
        <p:spPr>
          <a:xfrm>
            <a:off x="5594123" y="3030008"/>
            <a:ext cx="4700059"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0C71C088-E72F-4AC4-B352-87B419218B43}" type="datetime1">
              <a:rPr lang="it-IT" noProof="0" smtClean="0"/>
              <a:t>07/09/2021</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1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Immagin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magin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tango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tango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0217495B-3075-4D8E-85CA-5D23D6725FE6}"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Immagin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tango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p:cNvSpPr>
            <a:spLocks noGrp="1"/>
          </p:cNvSpPr>
          <p:nvPr>
            <p:ph type="dt" sz="half" idx="10"/>
          </p:nvPr>
        </p:nvSpPr>
        <p:spPr/>
        <p:txBody>
          <a:bodyPr rtlCol="0"/>
          <a:lstStyle/>
          <a:p>
            <a:pPr rtl="0"/>
            <a:fld id="{65F47CD9-5214-40C5-A66A-A3CB29FECBDD}" type="datetime1">
              <a:rPr lang="it-IT" noProof="0" smtClean="0"/>
              <a:t>07/09/2021</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1" y="753227"/>
            <a:ext cx="9613859" cy="1080940"/>
          </a:xfrm>
        </p:spPr>
        <p:txBody>
          <a:bodyPr rtlCol="0" anchor="ctr">
            <a:normAutofit/>
          </a:bodyPr>
          <a:lstStyle>
            <a:lvl1pPr>
              <a:defRPr sz="3600"/>
            </a:lvl1pPr>
          </a:lstStyle>
          <a:p>
            <a:pPr rtl="0"/>
            <a:r>
              <a:rPr lang="it-IT" noProof="0"/>
              <a:t>Fare clic per modificare lo stile del titolo</a:t>
            </a:r>
          </a:p>
        </p:txBody>
      </p:sp>
      <p:sp>
        <p:nvSpPr>
          <p:cNvPr id="3" name="Segnaposto contenuto 2"/>
          <p:cNvSpPr>
            <a:spLocks noGrp="1"/>
          </p:cNvSpPr>
          <p:nvPr>
            <p:ph idx="1" hasCustomPrompt="1"/>
          </p:nvPr>
        </p:nvSpPr>
        <p:spPr>
          <a:xfrm>
            <a:off x="4685846" y="2336873"/>
            <a:ext cx="5608336" cy="3599313"/>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8915B2D8-7E34-4D17-B664-4BF2DDAECF90}"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3" y="753228"/>
            <a:ext cx="9613857" cy="1080938"/>
          </a:xfrm>
        </p:spPr>
        <p:txBody>
          <a:bodyPr rtlCol="0" anchor="ctr">
            <a:normAutofit/>
          </a:bodyPr>
          <a:lstStyle>
            <a:lvl1pPr>
              <a:defRPr sz="36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D69EE0CB-6E0C-48B3-886A-2E1A487959A3}"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14.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4711616"/>
            <a:ext cx="9613859" cy="453051"/>
          </a:xfrm>
        </p:spPr>
        <p:txBody>
          <a:bodyPr rtlCol="0" anchor="b">
            <a:normAutofit/>
          </a:bodyPr>
          <a:lstStyle>
            <a:lvl1pPr>
              <a:defRPr sz="24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F01A3D58-F025-4A99-8080-EAA298A2659F}"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11.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609597"/>
            <a:ext cx="9613858" cy="3592750"/>
          </a:xfrm>
        </p:spPr>
        <p:txBody>
          <a:bodyPr rtlCol="0" anchor="ctr"/>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97F663A2-53D5-4D70-AA01-D2E4BB7B3463}"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6.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Immagin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magin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tango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tango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127856" y="609598"/>
            <a:ext cx="8718877" cy="3036061"/>
          </a:xfrm>
        </p:spPr>
        <p:txBody>
          <a:bodyPr rtlCol="0" anchor="ctr"/>
          <a:lstStyle>
            <a:lvl1pPr>
              <a:defRPr sz="3200"/>
            </a:lvl1pPr>
          </a:lstStyle>
          <a:p>
            <a:pPr rtl="0"/>
            <a:r>
              <a:rPr lang="it-IT" noProof="0"/>
              <a:t>Fare clic per modificare lo stile del titolo</a:t>
            </a:r>
          </a:p>
        </p:txBody>
      </p:sp>
      <p:sp>
        <p:nvSpPr>
          <p:cNvPr id="12" name="Segnaposto testo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E5CA47B4-2BE8-4BF5-88DE-95B6F8252A62}"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
        <p:nvSpPr>
          <p:cNvPr id="16" name="Casella di tes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t-IT" sz="7200" noProof="0">
                <a:solidFill>
                  <a:schemeClr val="tx1"/>
                </a:solidFill>
                <a:effectLst/>
              </a:rPr>
              <a:t>"</a:t>
            </a:r>
          </a:p>
        </p:txBody>
      </p:sp>
      <p:sp>
        <p:nvSpPr>
          <p:cNvPr id="17" name="Casella di tes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7200" noProof="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Immagin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magin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tango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tango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4711615"/>
            <a:ext cx="9613862" cy="588535"/>
          </a:xfrm>
        </p:spPr>
        <p:txBody>
          <a:bodyPr rtlCol="0" anchor="b"/>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0615A5A8-C3E5-41FA-8CB5-72895E968FD0}"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17.xml><?xml version="1.0" encoding="utf-8"?>
<p:sldLayout xmlns:a="http://schemas.openxmlformats.org/drawingml/2006/main" xmlns:r="http://schemas.openxmlformats.org/officeDocument/2006/relationships" xmlns:p="http://schemas.openxmlformats.org/presentationml/2006/main" preserve="1">
  <p:cSld name="Colonna 3">
    <p:spTree>
      <p:nvGrpSpPr>
        <p:cNvPr id="1" name=""/>
        <p:cNvGrpSpPr/>
        <p:nvPr/>
      </p:nvGrpSpPr>
      <p:grpSpPr>
        <a:xfrm>
          <a:off x="0" y="0"/>
          <a:ext cx="0" cy="0"/>
          <a:chOff x="0" y="0"/>
          <a:chExt cx="0" cy="0"/>
        </a:xfrm>
      </p:grpSpPr>
      <p:pic>
        <p:nvPicPr>
          <p:cNvPr id="13" name="Immagin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magin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tango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tango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olo 1"/>
          <p:cNvSpPr>
            <a:spLocks noGrp="1"/>
          </p:cNvSpPr>
          <p:nvPr>
            <p:ph type="title"/>
          </p:nvPr>
        </p:nvSpPr>
        <p:spPr>
          <a:xfrm>
            <a:off x="669222" y="753228"/>
            <a:ext cx="9624960" cy="1080938"/>
          </a:xfrm>
        </p:spPr>
        <p:txBody>
          <a:bodyPr rtlCol="0"/>
          <a:lstStyle/>
          <a:p>
            <a:pPr rtl="0"/>
            <a:r>
              <a:rPr lang="it-IT" noProof="0"/>
              <a:t>Fare clic per modificare lo stile del titolo</a:t>
            </a:r>
          </a:p>
        </p:txBody>
      </p:sp>
      <p:sp>
        <p:nvSpPr>
          <p:cNvPr id="7" name="Segnaposto testo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8" name="Segnaposto testo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9" name="Segnaposto testo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0" name="Segnaposto testo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11" name="Segnaposto testo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2" name="Segnaposto testo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D60DFDC9-3CF1-4DAA-8644-BCC2E4ECE254}"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tango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t-IT" noProof="0"/>
              <a:t>Fare clic per modificare lo stile del titolo</a:t>
            </a:r>
          </a:p>
        </p:txBody>
      </p:sp>
      <p:sp>
        <p:nvSpPr>
          <p:cNvPr id="3" name="Segnaposto testo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p:cNvSpPr>
            <a:spLocks noGrp="1"/>
          </p:cNvSpPr>
          <p:nvPr>
            <p:ph type="dt" sz="half" idx="10"/>
          </p:nvPr>
        </p:nvSpPr>
        <p:spPr/>
        <p:txBody>
          <a:bodyPr rtlCol="0"/>
          <a:lstStyle/>
          <a:p>
            <a:pPr rtl="0"/>
            <a:fld id="{D784E04F-7D4F-4C06-A32E-B2F250295822}"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13.xml><?xml version="1.0" encoding="utf-8"?>
<p:sldLayout xmlns:a="http://schemas.openxmlformats.org/drawingml/2006/main" xmlns:r="http://schemas.openxmlformats.org/officeDocument/2006/relationships" xmlns:p="http://schemas.openxmlformats.org/presentationml/2006/main" preserve="1">
  <p:cSld name="Immagine colonna 3">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olo 1"/>
          <p:cNvSpPr>
            <a:spLocks noGrp="1"/>
          </p:cNvSpPr>
          <p:nvPr>
            <p:ph type="title"/>
          </p:nvPr>
        </p:nvSpPr>
        <p:spPr>
          <a:xfrm>
            <a:off x="680322" y="753228"/>
            <a:ext cx="9613860" cy="1080938"/>
          </a:xfrm>
        </p:spPr>
        <p:txBody>
          <a:bodyPr rtlCol="0"/>
          <a:lstStyle/>
          <a:p>
            <a:pPr rtl="0"/>
            <a:r>
              <a:rPr lang="it-IT" noProof="0"/>
              <a:t>Fare clic per modificare lo stile del titolo</a:t>
            </a:r>
          </a:p>
        </p:txBody>
      </p:sp>
      <p:sp>
        <p:nvSpPr>
          <p:cNvPr id="19" name="Segnaposto testo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0" name="Segnaposto immagin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1" name="Segnaposto testo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2" name="Segnaposto testo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3" name="Segnaposto immagin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4" name="Segnaposto testo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5" name="Segnaposto testo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6" name="Segnaposto immagin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7" name="Segnaposto testo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7588E2B0-7EBC-4219-A74C-7FAEE18359A1}"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tango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lvl1pPr algn="r">
              <a:defRPr/>
            </a:lvl1pPr>
          </a:lstStyle>
          <a:p>
            <a:pPr rtl="0"/>
            <a:r>
              <a:rPr lang="it-IT" noProof="0"/>
              <a:t>Fare clic per modificare lo stile del titolo</a:t>
            </a:r>
          </a:p>
        </p:txBody>
      </p:sp>
      <p:sp>
        <p:nvSpPr>
          <p:cNvPr id="3" name="Segnaposto testo verticale 2"/>
          <p:cNvSpPr>
            <a:spLocks noGrp="1"/>
          </p:cNvSpPr>
          <p:nvPr>
            <p:ph type="body" orient="vert" idx="1" hasCustomPrompt="1"/>
          </p:nvPr>
        </p:nvSpPr>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3E40E5AB-E5D9-4C23-AECF-4D2B9E7AAC7E}"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7.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tango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10129231" y="609597"/>
            <a:ext cx="1073802" cy="4353760"/>
          </a:xfrm>
        </p:spPr>
        <p:txBody>
          <a:bodyPr vert="eaVert" rtlCol="0"/>
          <a:lstStyle/>
          <a:p>
            <a:pPr rtl="0"/>
            <a:r>
              <a:rPr lang="it-IT" noProof="0"/>
              <a:t>Fare clic per modificare lo stile del titolo</a:t>
            </a:r>
          </a:p>
        </p:txBody>
      </p:sp>
      <p:sp>
        <p:nvSpPr>
          <p:cNvPr id="3" name="Segnaposto testo verticale 2"/>
          <p:cNvSpPr>
            <a:spLocks noGrp="1"/>
          </p:cNvSpPr>
          <p:nvPr>
            <p:ph type="body" orient="vert" idx="1" hasCustomPrompt="1"/>
          </p:nvPr>
        </p:nvSpPr>
        <p:spPr>
          <a:xfrm>
            <a:off x="680322" y="609597"/>
            <a:ext cx="8870004" cy="5326589"/>
          </a:xfrm>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a:xfrm>
            <a:off x="6807126" y="5936187"/>
            <a:ext cx="2743200" cy="365125"/>
          </a:xfrm>
        </p:spPr>
        <p:txBody>
          <a:bodyPr rtlCol="0"/>
          <a:lstStyle/>
          <a:p>
            <a:pPr rtl="0"/>
            <a:fld id="{BFAAB81E-2FDB-4D57-8673-BC6B36247D1B}" type="datetime1">
              <a:rPr lang="it-IT" noProof="0" smtClean="0"/>
              <a:t>07/09/2021</a:t>
            </a:fld>
            <a:endParaRPr lang="it-IT" noProof="0"/>
          </a:p>
        </p:txBody>
      </p:sp>
      <p:sp>
        <p:nvSpPr>
          <p:cNvPr id="5" name="Segnaposto piè di pagina 4"/>
          <p:cNvSpPr>
            <a:spLocks noGrp="1"/>
          </p:cNvSpPr>
          <p:nvPr>
            <p:ph type="ftr" sz="quarter" idx="11"/>
          </p:nvPr>
        </p:nvSpPr>
        <p:spPr>
          <a:xfrm>
            <a:off x="680321" y="5936188"/>
            <a:ext cx="6126805" cy="365125"/>
          </a:xfrm>
        </p:spPr>
        <p:txBody>
          <a:bodyPr rtlCol="0"/>
          <a:lstStyle/>
          <a:p>
            <a:pPr rtl="0"/>
            <a:endParaRPr lang="it-IT" noProof="0"/>
          </a:p>
        </p:txBody>
      </p:sp>
      <p:sp>
        <p:nvSpPr>
          <p:cNvPr id="6" name="Segnaposto numero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t-IT" noProof="0" smtClean="0"/>
              <a:pPr/>
              <a:t>‹N›</a:t>
            </a:fld>
            <a:endParaRPr lang="it-IT" noProof="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6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tango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t-IT" noProof="0"/>
              <a:t>Fare clic per modificare lo stile del titolo</a:t>
            </a:r>
          </a:p>
        </p:txBody>
      </p:sp>
      <p:sp>
        <p:nvSpPr>
          <p:cNvPr id="3" name="Sottotitolo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Segnaposto data 3"/>
          <p:cNvSpPr>
            <a:spLocks noGrp="1"/>
          </p:cNvSpPr>
          <p:nvPr>
            <p:ph type="dt" sz="half" idx="10"/>
          </p:nvPr>
        </p:nvSpPr>
        <p:spPr/>
        <p:txBody>
          <a:bodyPr rtlCol="0"/>
          <a:lstStyle/>
          <a:p>
            <a:pPr rtl="0"/>
            <a:fld id="{4BCF5D56-F766-49D5-AC4B-2007E0DE3694}"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5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idx="1" hasCustomPrompt="1"/>
          </p:nvPr>
        </p:nvSpPr>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5E66FF87-4216-4CFA-A07E-089582F1E7AC}"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5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tango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t-IT" noProof="0"/>
              <a:t>Fare clic per modificare lo stile del titolo</a:t>
            </a:r>
          </a:p>
        </p:txBody>
      </p:sp>
      <p:sp>
        <p:nvSpPr>
          <p:cNvPr id="3" name="Segnaposto testo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p:cNvSpPr>
            <a:spLocks noGrp="1"/>
          </p:cNvSpPr>
          <p:nvPr>
            <p:ph type="dt" sz="half" idx="10"/>
          </p:nvPr>
        </p:nvSpPr>
        <p:spPr/>
        <p:txBody>
          <a:bodyPr rtlCol="0"/>
          <a:lstStyle/>
          <a:p>
            <a:pPr rtl="0"/>
            <a:fld id="{4D4ADB77-2963-471E-8751-605B4DA0226C}"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6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sz="half" idx="1" hasCustomPrompt="1"/>
          </p:nvPr>
        </p:nvSpPr>
        <p:spPr>
          <a:xfrm>
            <a:off x="680320" y="2336873"/>
            <a:ext cx="46983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hasCustomPrompt="1"/>
          </p:nvPr>
        </p:nvSpPr>
        <p:spPr>
          <a:xfrm>
            <a:off x="5594123" y="2336873"/>
            <a:ext cx="47000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2F4B5490-DE64-41C1-89FE-E83F468B62F6}"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6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Immagin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magin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tango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753229"/>
            <a:ext cx="9613863" cy="1080937"/>
          </a:xfrm>
        </p:spPr>
        <p:txBody>
          <a:bodyPr rtlCol="0"/>
          <a:lstStyle/>
          <a:p>
            <a:pPr rtl="0"/>
            <a:r>
              <a:rPr lang="it-IT" noProof="0"/>
              <a:t>Fare clic per modificare lo stile del titolo</a:t>
            </a:r>
          </a:p>
        </p:txBody>
      </p:sp>
      <p:sp>
        <p:nvSpPr>
          <p:cNvPr id="3" name="Segnaposto testo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4" name="Segnaposto contenuto 3"/>
          <p:cNvSpPr>
            <a:spLocks noGrp="1"/>
          </p:cNvSpPr>
          <p:nvPr>
            <p:ph sz="half" idx="2" hasCustomPrompt="1"/>
          </p:nvPr>
        </p:nvSpPr>
        <p:spPr>
          <a:xfrm>
            <a:off x="680322" y="3030008"/>
            <a:ext cx="4698355"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6" name="Segnaposto contenuto 5"/>
          <p:cNvSpPr>
            <a:spLocks noGrp="1"/>
          </p:cNvSpPr>
          <p:nvPr>
            <p:ph sz="quarter" idx="4" hasCustomPrompt="1"/>
          </p:nvPr>
        </p:nvSpPr>
        <p:spPr>
          <a:xfrm>
            <a:off x="5594123" y="3030008"/>
            <a:ext cx="4700059"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D84B3919-5F76-4B9F-AF05-A483827FEF97}" type="datetime1">
              <a:rPr lang="it-IT" noProof="0" smtClean="0"/>
              <a:t>07/09/2021</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6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Immagin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magin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tango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tango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4F8B13A4-E5BD-4A10-88A8-BF88AC2F5533}"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5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Immagin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tango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p:cNvSpPr>
            <a:spLocks noGrp="1"/>
          </p:cNvSpPr>
          <p:nvPr>
            <p:ph type="dt" sz="half" idx="10"/>
          </p:nvPr>
        </p:nvSpPr>
        <p:spPr/>
        <p:txBody>
          <a:bodyPr rtlCol="0"/>
          <a:lstStyle/>
          <a:p>
            <a:pPr rtl="0"/>
            <a:fld id="{60640495-A150-43D9-9D64-BE048841C3B4}" type="datetime1">
              <a:rPr lang="it-IT" noProof="0" smtClean="0"/>
              <a:t>07/09/2021</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1" y="753227"/>
            <a:ext cx="9613859" cy="1080940"/>
          </a:xfrm>
        </p:spPr>
        <p:txBody>
          <a:bodyPr rtlCol="0" anchor="ctr">
            <a:normAutofit/>
          </a:bodyPr>
          <a:lstStyle>
            <a:lvl1pPr>
              <a:defRPr sz="3600"/>
            </a:lvl1pPr>
          </a:lstStyle>
          <a:p>
            <a:pPr rtl="0"/>
            <a:r>
              <a:rPr lang="it-IT" noProof="0"/>
              <a:t>Fare clic per modificare lo stile del titolo</a:t>
            </a:r>
          </a:p>
        </p:txBody>
      </p:sp>
      <p:sp>
        <p:nvSpPr>
          <p:cNvPr id="3" name="Segnaposto contenuto 2"/>
          <p:cNvSpPr>
            <a:spLocks noGrp="1"/>
          </p:cNvSpPr>
          <p:nvPr>
            <p:ph idx="1" hasCustomPrompt="1"/>
          </p:nvPr>
        </p:nvSpPr>
        <p:spPr>
          <a:xfrm>
            <a:off x="4685846" y="2336873"/>
            <a:ext cx="5608336" cy="3599313"/>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55F2C9F7-19AF-4CD8-A7DC-EBE630C90F88}"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sz="half" idx="1" hasCustomPrompt="1"/>
          </p:nvPr>
        </p:nvSpPr>
        <p:spPr>
          <a:xfrm>
            <a:off x="680320" y="2336873"/>
            <a:ext cx="46983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hasCustomPrompt="1"/>
          </p:nvPr>
        </p:nvSpPr>
        <p:spPr>
          <a:xfrm>
            <a:off x="5594123" y="2336873"/>
            <a:ext cx="47000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6E3D22C1-BF14-43EF-B0E1-B2C9BFAEB54D}"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6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3" y="753228"/>
            <a:ext cx="9613857" cy="1080938"/>
          </a:xfrm>
        </p:spPr>
        <p:txBody>
          <a:bodyPr rtlCol="0" anchor="ctr">
            <a:normAutofit/>
          </a:bodyPr>
          <a:lstStyle>
            <a:lvl1pPr>
              <a:defRPr sz="36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E0CA94CD-73A2-4862-B654-B7583B2B2EF4}"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65.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4711616"/>
            <a:ext cx="9613859" cy="453051"/>
          </a:xfrm>
        </p:spPr>
        <p:txBody>
          <a:bodyPr rtlCol="0" anchor="b">
            <a:normAutofit/>
          </a:bodyPr>
          <a:lstStyle>
            <a:lvl1pPr>
              <a:defRPr sz="24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6FD1D86F-C323-4BDE-95D1-867F76AF3C95}"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62.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609597"/>
            <a:ext cx="9613858" cy="3592750"/>
          </a:xfrm>
        </p:spPr>
        <p:txBody>
          <a:bodyPr rtlCol="0" anchor="ctr"/>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9029F0F8-9DF6-49EF-970B-55F72331E7DF}"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56.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Immagin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magin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tango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tango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127856" y="609598"/>
            <a:ext cx="8718877" cy="3036061"/>
          </a:xfrm>
        </p:spPr>
        <p:txBody>
          <a:bodyPr rtlCol="0" anchor="ctr"/>
          <a:lstStyle>
            <a:lvl1pPr>
              <a:defRPr sz="3200"/>
            </a:lvl1pPr>
          </a:lstStyle>
          <a:p>
            <a:pPr rtl="0"/>
            <a:r>
              <a:rPr lang="it-IT" noProof="0"/>
              <a:t>Fare clic per modificare lo stile del titolo</a:t>
            </a:r>
          </a:p>
        </p:txBody>
      </p:sp>
      <p:sp>
        <p:nvSpPr>
          <p:cNvPr id="12" name="Segnaposto testo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4F8ACD6A-6510-447E-BBCD-0EA34C2657CC}"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
        <p:nvSpPr>
          <p:cNvPr id="16" name="Casella di tes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t-IT" sz="7200" noProof="0">
                <a:solidFill>
                  <a:schemeClr val="tx1"/>
                </a:solidFill>
                <a:effectLst/>
              </a:rPr>
              <a:t>"</a:t>
            </a:r>
          </a:p>
        </p:txBody>
      </p:sp>
      <p:sp>
        <p:nvSpPr>
          <p:cNvPr id="17" name="Casella di tes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7200" noProof="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5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Immagin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magin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tango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tango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4711615"/>
            <a:ext cx="9613862" cy="588535"/>
          </a:xfrm>
        </p:spPr>
        <p:txBody>
          <a:bodyPr rtlCol="0" anchor="b"/>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1AB6B2E2-6F12-4C7C-828B-AB1F3E18F846}"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68.xml><?xml version="1.0" encoding="utf-8"?>
<p:sldLayout xmlns:a="http://schemas.openxmlformats.org/drawingml/2006/main" xmlns:r="http://schemas.openxmlformats.org/officeDocument/2006/relationships" xmlns:p="http://schemas.openxmlformats.org/presentationml/2006/main" preserve="1">
  <p:cSld name="Colonna 3">
    <p:spTree>
      <p:nvGrpSpPr>
        <p:cNvPr id="1" name=""/>
        <p:cNvGrpSpPr/>
        <p:nvPr/>
      </p:nvGrpSpPr>
      <p:grpSpPr>
        <a:xfrm>
          <a:off x="0" y="0"/>
          <a:ext cx="0" cy="0"/>
          <a:chOff x="0" y="0"/>
          <a:chExt cx="0" cy="0"/>
        </a:xfrm>
      </p:grpSpPr>
      <p:pic>
        <p:nvPicPr>
          <p:cNvPr id="13" name="Immagin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magin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tango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tango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olo 1"/>
          <p:cNvSpPr>
            <a:spLocks noGrp="1"/>
          </p:cNvSpPr>
          <p:nvPr>
            <p:ph type="title"/>
          </p:nvPr>
        </p:nvSpPr>
        <p:spPr>
          <a:xfrm>
            <a:off x="669222" y="753228"/>
            <a:ext cx="9624960" cy="1080938"/>
          </a:xfrm>
        </p:spPr>
        <p:txBody>
          <a:bodyPr rtlCol="0"/>
          <a:lstStyle/>
          <a:p>
            <a:pPr rtl="0"/>
            <a:r>
              <a:rPr lang="it-IT" noProof="0"/>
              <a:t>Fare clic per modificare lo stile del titolo</a:t>
            </a:r>
          </a:p>
        </p:txBody>
      </p:sp>
      <p:sp>
        <p:nvSpPr>
          <p:cNvPr id="7" name="Segnaposto testo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8" name="Segnaposto testo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9" name="Segnaposto testo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0" name="Segnaposto testo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11" name="Segnaposto testo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2" name="Segnaposto testo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39F8FB25-08B3-4DF2-BE40-3CAE98DB5F4A}"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64.xml><?xml version="1.0" encoding="utf-8"?>
<p:sldLayout xmlns:a="http://schemas.openxmlformats.org/drawingml/2006/main" xmlns:r="http://schemas.openxmlformats.org/officeDocument/2006/relationships" xmlns:p="http://schemas.openxmlformats.org/presentationml/2006/main" preserve="1">
  <p:cSld name="Immagine colonna 3">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olo 1"/>
          <p:cNvSpPr>
            <a:spLocks noGrp="1"/>
          </p:cNvSpPr>
          <p:nvPr>
            <p:ph type="title"/>
          </p:nvPr>
        </p:nvSpPr>
        <p:spPr>
          <a:xfrm>
            <a:off x="680322" y="753228"/>
            <a:ext cx="9613860" cy="1080938"/>
          </a:xfrm>
        </p:spPr>
        <p:txBody>
          <a:bodyPr rtlCol="0"/>
          <a:lstStyle/>
          <a:p>
            <a:pPr rtl="0"/>
            <a:r>
              <a:rPr lang="it-IT" noProof="0"/>
              <a:t>Fare clic per modificare lo stile del titolo</a:t>
            </a:r>
          </a:p>
        </p:txBody>
      </p:sp>
      <p:sp>
        <p:nvSpPr>
          <p:cNvPr id="19" name="Segnaposto testo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0" name="Segnaposto immagin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1" name="Segnaposto testo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2" name="Segnaposto testo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3" name="Segnaposto immagin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4" name="Segnaposto testo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5" name="Segnaposto testo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6" name="Segnaposto immagin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7" name="Segnaposto testo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08FCEBC4-0E66-42BA-9079-31A2A729DF39}"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5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tango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lvl1pPr algn="r">
              <a:defRPr/>
            </a:lvl1pPr>
          </a:lstStyle>
          <a:p>
            <a:pPr rtl="0"/>
            <a:r>
              <a:rPr lang="it-IT" noProof="0"/>
              <a:t>Fare clic per modificare lo stile del titolo</a:t>
            </a:r>
          </a:p>
        </p:txBody>
      </p:sp>
      <p:sp>
        <p:nvSpPr>
          <p:cNvPr id="3" name="Segnaposto testo verticale 2"/>
          <p:cNvSpPr>
            <a:spLocks noGrp="1"/>
          </p:cNvSpPr>
          <p:nvPr>
            <p:ph type="body" orient="vert" idx="1" hasCustomPrompt="1"/>
          </p:nvPr>
        </p:nvSpPr>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9FD566EC-9294-4510-A338-3DBF0E4ADB20}"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57.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tango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10129231" y="609597"/>
            <a:ext cx="1073802" cy="4353760"/>
          </a:xfrm>
        </p:spPr>
        <p:txBody>
          <a:bodyPr vert="eaVert" rtlCol="0"/>
          <a:lstStyle/>
          <a:p>
            <a:pPr rtl="0"/>
            <a:r>
              <a:rPr lang="it-IT" noProof="0"/>
              <a:t>Fare clic per modificare lo stile del titolo</a:t>
            </a:r>
          </a:p>
        </p:txBody>
      </p:sp>
      <p:sp>
        <p:nvSpPr>
          <p:cNvPr id="3" name="Segnaposto testo verticale 2"/>
          <p:cNvSpPr>
            <a:spLocks noGrp="1"/>
          </p:cNvSpPr>
          <p:nvPr>
            <p:ph type="body" orient="vert" idx="1" hasCustomPrompt="1"/>
          </p:nvPr>
        </p:nvSpPr>
        <p:spPr>
          <a:xfrm>
            <a:off x="680322" y="609597"/>
            <a:ext cx="8870004" cy="5326589"/>
          </a:xfrm>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a:xfrm>
            <a:off x="6807126" y="5936187"/>
            <a:ext cx="2743200" cy="365125"/>
          </a:xfrm>
        </p:spPr>
        <p:txBody>
          <a:bodyPr rtlCol="0"/>
          <a:lstStyle/>
          <a:p>
            <a:pPr rtl="0"/>
            <a:fld id="{47294FCB-27D3-4F5F-B00A-C62151E804DD}" type="datetime1">
              <a:rPr lang="it-IT" noProof="0" smtClean="0"/>
              <a:t>07/09/2021</a:t>
            </a:fld>
            <a:endParaRPr lang="it-IT" noProof="0"/>
          </a:p>
        </p:txBody>
      </p:sp>
      <p:sp>
        <p:nvSpPr>
          <p:cNvPr id="5" name="Segnaposto piè di pagina 4"/>
          <p:cNvSpPr>
            <a:spLocks noGrp="1"/>
          </p:cNvSpPr>
          <p:nvPr>
            <p:ph type="ftr" sz="quarter" idx="11"/>
          </p:nvPr>
        </p:nvSpPr>
        <p:spPr>
          <a:xfrm>
            <a:off x="680321" y="5936188"/>
            <a:ext cx="6126805" cy="365125"/>
          </a:xfrm>
        </p:spPr>
        <p:txBody>
          <a:bodyPr rtlCol="0"/>
          <a:lstStyle/>
          <a:p>
            <a:pPr rtl="0"/>
            <a:endParaRPr lang="it-IT" noProof="0"/>
          </a:p>
        </p:txBody>
      </p:sp>
      <p:sp>
        <p:nvSpPr>
          <p:cNvPr id="6" name="Segnaposto numero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t-IT" noProof="0" smtClean="0"/>
              <a:pPr/>
              <a:t>‹N›</a:t>
            </a:fld>
            <a:endParaRPr lang="it-IT" noProof="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ttango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ctrTitle"/>
          </p:nvPr>
        </p:nvSpPr>
        <p:spPr>
          <a:xfrm>
            <a:off x="680322" y="2733709"/>
            <a:ext cx="8144134" cy="1373070"/>
          </a:xfrm>
        </p:spPr>
        <p:txBody>
          <a:bodyPr rtlCol="0" anchor="b">
            <a:noAutofit/>
          </a:bodyPr>
          <a:lstStyle>
            <a:lvl1pPr algn="r">
              <a:defRPr sz="5400"/>
            </a:lvl1pPr>
          </a:lstStyle>
          <a:p>
            <a:pPr rtl="0"/>
            <a:r>
              <a:rPr lang="it-IT" noProof="0"/>
              <a:t>Fare clic per modificare lo stile del titolo</a:t>
            </a:r>
          </a:p>
        </p:txBody>
      </p:sp>
      <p:sp>
        <p:nvSpPr>
          <p:cNvPr id="3" name="Sottotitolo 2"/>
          <p:cNvSpPr>
            <a:spLocks noGrp="1"/>
          </p:cNvSpPr>
          <p:nvPr>
            <p:ph type="subTitle" idx="1"/>
          </p:nvPr>
        </p:nvSpPr>
        <p:spPr>
          <a:xfrm>
            <a:off x="680322" y="4394039"/>
            <a:ext cx="8144134" cy="1117687"/>
          </a:xfrm>
        </p:spPr>
        <p:txBody>
          <a:bodyPr rtlCol="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Segnaposto data 3"/>
          <p:cNvSpPr>
            <a:spLocks noGrp="1"/>
          </p:cNvSpPr>
          <p:nvPr>
            <p:ph type="dt" sz="half" idx="10"/>
          </p:nvPr>
        </p:nvSpPr>
        <p:spPr/>
        <p:txBody>
          <a:bodyPr rtlCol="0"/>
          <a:lstStyle/>
          <a:p>
            <a:pPr rtl="0"/>
            <a:fld id="{614B2817-C11E-4E82-9C27-490FDA1A65D0}"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9255346" y="2750337"/>
            <a:ext cx="1171888" cy="1356442"/>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Immagin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magin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tango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753229"/>
            <a:ext cx="9613863" cy="1080937"/>
          </a:xfrm>
        </p:spPr>
        <p:txBody>
          <a:bodyPr rtlCol="0"/>
          <a:lstStyle/>
          <a:p>
            <a:pPr rtl="0"/>
            <a:r>
              <a:rPr lang="it-IT" noProof="0"/>
              <a:t>Fare clic per modificare lo stile del titolo</a:t>
            </a:r>
          </a:p>
        </p:txBody>
      </p:sp>
      <p:sp>
        <p:nvSpPr>
          <p:cNvPr id="3" name="Segnaposto testo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4" name="Segnaposto contenuto 3"/>
          <p:cNvSpPr>
            <a:spLocks noGrp="1"/>
          </p:cNvSpPr>
          <p:nvPr>
            <p:ph sz="half" idx="2" hasCustomPrompt="1"/>
          </p:nvPr>
        </p:nvSpPr>
        <p:spPr>
          <a:xfrm>
            <a:off x="680322" y="3030008"/>
            <a:ext cx="4698355"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6" name="Segnaposto contenuto 5"/>
          <p:cNvSpPr>
            <a:spLocks noGrp="1"/>
          </p:cNvSpPr>
          <p:nvPr>
            <p:ph sz="quarter" idx="4" hasCustomPrompt="1"/>
          </p:nvPr>
        </p:nvSpPr>
        <p:spPr>
          <a:xfrm>
            <a:off x="5594123" y="3030008"/>
            <a:ext cx="4700059"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3F8949E7-259E-4BA1-A2A3-D8EC65323EEA}" type="datetime1">
              <a:rPr lang="it-IT" noProof="0" smtClean="0"/>
              <a:t>07/09/2021</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4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idx="1" hasCustomPrompt="1"/>
          </p:nvPr>
        </p:nvSpPr>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7C93BC63-DD81-453C-AF7F-9B0823B59DD5}"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3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ttango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2869895"/>
            <a:ext cx="9613860" cy="1090788"/>
          </a:xfrm>
        </p:spPr>
        <p:txBody>
          <a:bodyPr rtlCol="0" anchor="ctr">
            <a:normAutofit/>
          </a:bodyPr>
          <a:lstStyle>
            <a:lvl1pPr algn="r">
              <a:defRPr sz="3600"/>
            </a:lvl1pPr>
          </a:lstStyle>
          <a:p>
            <a:pPr rtl="0"/>
            <a:r>
              <a:rPr lang="it-IT" noProof="0"/>
              <a:t>Fare clic per modificare lo stile del titolo</a:t>
            </a:r>
          </a:p>
        </p:txBody>
      </p:sp>
      <p:sp>
        <p:nvSpPr>
          <p:cNvPr id="3" name="Segnaposto testo 2"/>
          <p:cNvSpPr>
            <a:spLocks noGrp="1"/>
          </p:cNvSpPr>
          <p:nvPr>
            <p:ph type="body" idx="1" hasCustomPrompt="1"/>
          </p:nvPr>
        </p:nvSpPr>
        <p:spPr>
          <a:xfrm>
            <a:off x="680322" y="4232171"/>
            <a:ext cx="9613860" cy="1704017"/>
          </a:xfrm>
        </p:spPr>
        <p:txBody>
          <a:bodyPr rtlCol="0">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p:cNvSpPr>
            <a:spLocks noGrp="1"/>
          </p:cNvSpPr>
          <p:nvPr>
            <p:ph type="dt" sz="half" idx="10"/>
          </p:nvPr>
        </p:nvSpPr>
        <p:spPr/>
        <p:txBody>
          <a:bodyPr rtlCol="0"/>
          <a:lstStyle/>
          <a:p>
            <a:pPr rtl="0"/>
            <a:fld id="{6B33134D-F285-4E91-8C9F-8ADB751B5091}"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a:xfrm>
            <a:off x="10729455" y="286989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4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contenuto 2"/>
          <p:cNvSpPr>
            <a:spLocks noGrp="1"/>
          </p:cNvSpPr>
          <p:nvPr>
            <p:ph sz="half" idx="1" hasCustomPrompt="1"/>
          </p:nvPr>
        </p:nvSpPr>
        <p:spPr>
          <a:xfrm>
            <a:off x="680320" y="2336873"/>
            <a:ext cx="46983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hasCustomPrompt="1"/>
          </p:nvPr>
        </p:nvSpPr>
        <p:spPr>
          <a:xfrm>
            <a:off x="5594123" y="2336873"/>
            <a:ext cx="4700058" cy="3599316"/>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C37372DB-5CC6-4B1C-8320-BCC73D311E39}"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4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Immagin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magin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ttango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753229"/>
            <a:ext cx="9613863" cy="1080937"/>
          </a:xfrm>
        </p:spPr>
        <p:txBody>
          <a:bodyPr rtlCol="0"/>
          <a:lstStyle/>
          <a:p>
            <a:pPr rtl="0"/>
            <a:r>
              <a:rPr lang="it-IT" noProof="0"/>
              <a:t>Fare clic per modificare lo stile del titolo</a:t>
            </a:r>
          </a:p>
        </p:txBody>
      </p:sp>
      <p:sp>
        <p:nvSpPr>
          <p:cNvPr id="3" name="Segnaposto testo 2"/>
          <p:cNvSpPr>
            <a:spLocks noGrp="1"/>
          </p:cNvSpPr>
          <p:nvPr>
            <p:ph type="body" idx="1" hasCustomPrompt="1"/>
          </p:nvPr>
        </p:nvSpPr>
        <p:spPr>
          <a:xfrm>
            <a:off x="906350" y="2336873"/>
            <a:ext cx="4472327" cy="693135"/>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4" name="Segnaposto contenuto 3"/>
          <p:cNvSpPr>
            <a:spLocks noGrp="1"/>
          </p:cNvSpPr>
          <p:nvPr>
            <p:ph sz="half" idx="2" hasCustomPrompt="1"/>
          </p:nvPr>
        </p:nvSpPr>
        <p:spPr>
          <a:xfrm>
            <a:off x="680322" y="3030008"/>
            <a:ext cx="4698355"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hasCustomPrompt="1"/>
          </p:nvPr>
        </p:nvSpPr>
        <p:spPr>
          <a:xfrm>
            <a:off x="5820154" y="2336873"/>
            <a:ext cx="4474028" cy="692076"/>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6" name="Segnaposto contenuto 5"/>
          <p:cNvSpPr>
            <a:spLocks noGrp="1"/>
          </p:cNvSpPr>
          <p:nvPr>
            <p:ph sz="quarter" idx="4" hasCustomPrompt="1"/>
          </p:nvPr>
        </p:nvSpPr>
        <p:spPr>
          <a:xfrm>
            <a:off x="5594123" y="3030008"/>
            <a:ext cx="4700059" cy="2906179"/>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99D098AA-F4C6-463D-97E2-592DD400BBBE}" type="datetime1">
              <a:rPr lang="it-IT" noProof="0" smtClean="0"/>
              <a:t>07/09/2021</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4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Immagin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magin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tango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tango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7541FF21-4A79-4582-9DAB-16EBB488060B}"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3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Immagin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tango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p:cNvSpPr>
            <a:spLocks noGrp="1"/>
          </p:cNvSpPr>
          <p:nvPr>
            <p:ph type="dt" sz="half" idx="10"/>
          </p:nvPr>
        </p:nvSpPr>
        <p:spPr/>
        <p:txBody>
          <a:bodyPr rtlCol="0"/>
          <a:lstStyle/>
          <a:p>
            <a:pPr rtl="0"/>
            <a:fld id="{A8A8A2FF-3451-4028-A91F-17E24D29ED38}" type="datetime1">
              <a:rPr lang="it-IT" noProof="0" smtClean="0"/>
              <a:t>07/09/2021</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3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1" y="753227"/>
            <a:ext cx="9613859" cy="1080940"/>
          </a:xfrm>
        </p:spPr>
        <p:txBody>
          <a:bodyPr rtlCol="0" anchor="ctr">
            <a:normAutofit/>
          </a:bodyPr>
          <a:lstStyle>
            <a:lvl1pPr>
              <a:defRPr sz="3600"/>
            </a:lvl1pPr>
          </a:lstStyle>
          <a:p>
            <a:pPr rtl="0"/>
            <a:r>
              <a:rPr lang="it-IT" noProof="0"/>
              <a:t>Fare clic per modificare lo stile del titolo</a:t>
            </a:r>
          </a:p>
        </p:txBody>
      </p:sp>
      <p:sp>
        <p:nvSpPr>
          <p:cNvPr id="3" name="Segnaposto contenuto 2"/>
          <p:cNvSpPr>
            <a:spLocks noGrp="1"/>
          </p:cNvSpPr>
          <p:nvPr>
            <p:ph idx="1" hasCustomPrompt="1"/>
          </p:nvPr>
        </p:nvSpPr>
        <p:spPr>
          <a:xfrm>
            <a:off x="4685846" y="2336873"/>
            <a:ext cx="5608336" cy="3599313"/>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F4368116-CB85-4AF6-94E4-668EA1AE4136}"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5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3" y="753228"/>
            <a:ext cx="9613857" cy="1080938"/>
          </a:xfrm>
        </p:spPr>
        <p:txBody>
          <a:bodyPr rtlCol="0" anchor="ctr">
            <a:normAutofit/>
          </a:bodyPr>
          <a:lstStyle>
            <a:lvl1pPr>
              <a:defRPr sz="36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4F682A0F-FEC2-430A-BC34-F50090A92578}"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48.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4711616"/>
            <a:ext cx="9613859" cy="453051"/>
          </a:xfrm>
        </p:spPr>
        <p:txBody>
          <a:bodyPr rtlCol="0" anchor="b">
            <a:normAutofit/>
          </a:bodyPr>
          <a:lstStyle>
            <a:lvl1pPr>
              <a:defRPr sz="24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19" y="5169583"/>
            <a:ext cx="9613862" cy="622971"/>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5B29FA6F-A786-4C91-A2E6-6433C55F8824}"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309"/>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45.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ttango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2" y="609597"/>
            <a:ext cx="9613858" cy="3592750"/>
          </a:xfrm>
        </p:spPr>
        <p:txBody>
          <a:bodyPr rtlCol="0" anchor="ctr"/>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B0EDA1E1-BF56-404E-AC21-2442711CE602}"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1161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Immagin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magin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ttango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tango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p>
            <a:pPr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7F6D206C-E25D-49BA-995B-77FAC8C961DB}"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40.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Immagin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magin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ttango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tango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127856" y="609598"/>
            <a:ext cx="8718877" cy="3036061"/>
          </a:xfrm>
        </p:spPr>
        <p:txBody>
          <a:bodyPr rtlCol="0" anchor="ctr"/>
          <a:lstStyle>
            <a:lvl1pPr>
              <a:defRPr sz="3200"/>
            </a:lvl1pPr>
          </a:lstStyle>
          <a:p>
            <a:pPr rtl="0"/>
            <a:r>
              <a:rPr lang="it-IT" noProof="0"/>
              <a:t>Fare clic per modificare lo stile del titolo</a:t>
            </a:r>
          </a:p>
        </p:txBody>
      </p:sp>
      <p:sp>
        <p:nvSpPr>
          <p:cNvPr id="12" name="Segnaposto testo 3"/>
          <p:cNvSpPr>
            <a:spLocks noGrp="1"/>
          </p:cNvSpPr>
          <p:nvPr>
            <p:ph type="body" sz="half" idx="13" hasCustomPrompt="1"/>
          </p:nvPr>
        </p:nvSpPr>
        <p:spPr>
          <a:xfrm>
            <a:off x="1402288" y="3653379"/>
            <a:ext cx="815657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4" name="Segnaposto testo 3"/>
          <p:cNvSpPr>
            <a:spLocks noGrp="1"/>
          </p:cNvSpPr>
          <p:nvPr>
            <p:ph type="body" sz="half" idx="2" hasCustomPrompt="1"/>
          </p:nvPr>
        </p:nvSpPr>
        <p:spPr>
          <a:xfrm>
            <a:off x="680322" y="4711615"/>
            <a:ext cx="9613859" cy="1090789"/>
          </a:xfrm>
        </p:spPr>
        <p:txBody>
          <a:bodyPr rtlCol="0"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0180289C-D4CC-44C0-BB69-ECC194CF12E7}"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
        <p:nvSpPr>
          <p:cNvPr id="16" name="Casella di testo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it-IT" sz="7200" noProof="0">
                <a:solidFill>
                  <a:schemeClr val="tx1"/>
                </a:solidFill>
                <a:effectLst/>
              </a:rPr>
              <a:t>"</a:t>
            </a:r>
          </a:p>
        </p:txBody>
      </p:sp>
      <p:sp>
        <p:nvSpPr>
          <p:cNvPr id="17" name="Casella di testo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7200" noProof="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37.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Immagin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magin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ttango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tango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19" y="4711615"/>
            <a:ext cx="9613862" cy="588535"/>
          </a:xfrm>
        </p:spPr>
        <p:txBody>
          <a:bodyPr rtlCol="0" anchor="b"/>
          <a:lstStyle>
            <a:lvl1pPr>
              <a:defRPr sz="3200"/>
            </a:lvl1pPr>
          </a:lstStyle>
          <a:p>
            <a:pPr rtl="0"/>
            <a:r>
              <a:rPr lang="it-IT" noProof="0"/>
              <a:t>Fare clic per modificare lo stile del titolo</a:t>
            </a:r>
          </a:p>
        </p:txBody>
      </p:sp>
      <p:sp>
        <p:nvSpPr>
          <p:cNvPr id="4" name="Segnaposto testo 3"/>
          <p:cNvSpPr>
            <a:spLocks noGrp="1"/>
          </p:cNvSpPr>
          <p:nvPr>
            <p:ph type="body" sz="half" idx="2" hasCustomPrompt="1"/>
          </p:nvPr>
        </p:nvSpPr>
        <p:spPr>
          <a:xfrm>
            <a:off x="680320" y="5300149"/>
            <a:ext cx="9613862" cy="502255"/>
          </a:xfrm>
        </p:spPr>
        <p:txBody>
          <a:bodyPr rtlCol="0"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4A168ED4-47A4-478B-806C-36EC9ECDC560}"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a:xfrm>
            <a:off x="10729455" y="4709925"/>
            <a:ext cx="1154151" cy="1090789"/>
          </a:xfrm>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51.xml><?xml version="1.0" encoding="utf-8"?>
<p:sldLayout xmlns:a="http://schemas.openxmlformats.org/drawingml/2006/main" xmlns:r="http://schemas.openxmlformats.org/officeDocument/2006/relationships" xmlns:p="http://schemas.openxmlformats.org/presentationml/2006/main" preserve="1">
  <p:cSld name="Colonna 3">
    <p:spTree>
      <p:nvGrpSpPr>
        <p:cNvPr id="1" name=""/>
        <p:cNvGrpSpPr/>
        <p:nvPr/>
      </p:nvGrpSpPr>
      <p:grpSpPr>
        <a:xfrm>
          <a:off x="0" y="0"/>
          <a:ext cx="0" cy="0"/>
          <a:chOff x="0" y="0"/>
          <a:chExt cx="0" cy="0"/>
        </a:xfrm>
      </p:grpSpPr>
      <p:pic>
        <p:nvPicPr>
          <p:cNvPr id="13" name="Immagin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magin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ttango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tango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olo 1"/>
          <p:cNvSpPr>
            <a:spLocks noGrp="1"/>
          </p:cNvSpPr>
          <p:nvPr>
            <p:ph type="title"/>
          </p:nvPr>
        </p:nvSpPr>
        <p:spPr>
          <a:xfrm>
            <a:off x="669222" y="753228"/>
            <a:ext cx="9624960" cy="1080938"/>
          </a:xfrm>
        </p:spPr>
        <p:txBody>
          <a:bodyPr rtlCol="0"/>
          <a:lstStyle/>
          <a:p>
            <a:pPr rtl="0"/>
            <a:r>
              <a:rPr lang="it-IT" noProof="0"/>
              <a:t>Fare clic per modificare lo stile del titolo</a:t>
            </a:r>
          </a:p>
        </p:txBody>
      </p:sp>
      <p:sp>
        <p:nvSpPr>
          <p:cNvPr id="7" name="Segnaposto testo 2"/>
          <p:cNvSpPr>
            <a:spLocks noGrp="1"/>
          </p:cNvSpPr>
          <p:nvPr>
            <p:ph type="body" idx="1" hasCustomPrompt="1"/>
          </p:nvPr>
        </p:nvSpPr>
        <p:spPr>
          <a:xfrm>
            <a:off x="660946" y="2336873"/>
            <a:ext cx="3070034"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8" name="Segnaposto testo 3"/>
          <p:cNvSpPr>
            <a:spLocks noGrp="1"/>
          </p:cNvSpPr>
          <p:nvPr>
            <p:ph type="body" sz="half" idx="15" hasCustomPrompt="1"/>
          </p:nvPr>
        </p:nvSpPr>
        <p:spPr>
          <a:xfrm>
            <a:off x="680322" y="3022673"/>
            <a:ext cx="3049702"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9" name="Segnaposto testo 4"/>
          <p:cNvSpPr>
            <a:spLocks noGrp="1"/>
          </p:cNvSpPr>
          <p:nvPr>
            <p:ph type="body" sz="quarter" idx="3" hasCustomPrompt="1"/>
          </p:nvPr>
        </p:nvSpPr>
        <p:spPr>
          <a:xfrm>
            <a:off x="3956025" y="233687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0" name="Segnaposto testo 3"/>
          <p:cNvSpPr>
            <a:spLocks noGrp="1"/>
          </p:cNvSpPr>
          <p:nvPr>
            <p:ph type="body" sz="half" idx="16" hasCustomPrompt="1"/>
          </p:nvPr>
        </p:nvSpPr>
        <p:spPr>
          <a:xfrm>
            <a:off x="3945470" y="3022673"/>
            <a:ext cx="3063240"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11" name="Segnaposto testo 4"/>
          <p:cNvSpPr>
            <a:spLocks noGrp="1"/>
          </p:cNvSpPr>
          <p:nvPr>
            <p:ph type="body" sz="quarter" idx="13" hasCustomPrompt="1"/>
          </p:nvPr>
        </p:nvSpPr>
        <p:spPr>
          <a:xfrm>
            <a:off x="7224156" y="2336873"/>
            <a:ext cx="307002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12" name="Segnaposto testo 3"/>
          <p:cNvSpPr>
            <a:spLocks noGrp="1"/>
          </p:cNvSpPr>
          <p:nvPr>
            <p:ph type="body" sz="half" idx="17" hasCustomPrompt="1"/>
          </p:nvPr>
        </p:nvSpPr>
        <p:spPr>
          <a:xfrm>
            <a:off x="7224156" y="3022673"/>
            <a:ext cx="3070025" cy="291351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17CCDE1A-A2EB-4E8E-A84B-0D7A7AFF118B}"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47.xml><?xml version="1.0" encoding="utf-8"?>
<p:sldLayout xmlns:a="http://schemas.openxmlformats.org/drawingml/2006/main" xmlns:r="http://schemas.openxmlformats.org/officeDocument/2006/relationships" xmlns:p="http://schemas.openxmlformats.org/presentationml/2006/main" preserve="1">
  <p:cSld name="Immagine colonna 3">
    <p:spTree>
      <p:nvGrpSpPr>
        <p:cNvPr id="1" name=""/>
        <p:cNvGrpSpPr/>
        <p:nvPr/>
      </p:nvGrpSpPr>
      <p:grpSpPr>
        <a:xfrm>
          <a:off x="0" y="0"/>
          <a:ext cx="0" cy="0"/>
          <a:chOff x="0" y="0"/>
          <a:chExt cx="0" cy="0"/>
        </a:xfrm>
      </p:grpSpPr>
      <p:pic>
        <p:nvPicPr>
          <p:cNvPr id="15" name="Immagin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magin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ttango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tango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olo 1"/>
          <p:cNvSpPr>
            <a:spLocks noGrp="1"/>
          </p:cNvSpPr>
          <p:nvPr>
            <p:ph type="title"/>
          </p:nvPr>
        </p:nvSpPr>
        <p:spPr>
          <a:xfrm>
            <a:off x="680322" y="753228"/>
            <a:ext cx="9613860" cy="1080938"/>
          </a:xfrm>
        </p:spPr>
        <p:txBody>
          <a:bodyPr rtlCol="0"/>
          <a:lstStyle/>
          <a:p>
            <a:pPr rtl="0"/>
            <a:r>
              <a:rPr lang="it-IT" noProof="0"/>
              <a:t>Fare clic per modificare lo stile del titolo</a:t>
            </a:r>
          </a:p>
        </p:txBody>
      </p:sp>
      <p:sp>
        <p:nvSpPr>
          <p:cNvPr id="19" name="Segnaposto testo 2"/>
          <p:cNvSpPr>
            <a:spLocks noGrp="1"/>
          </p:cNvSpPr>
          <p:nvPr>
            <p:ph type="body" idx="1" hasCustomPrompt="1"/>
          </p:nvPr>
        </p:nvSpPr>
        <p:spPr>
          <a:xfrm>
            <a:off x="680318" y="4297503"/>
            <a:ext cx="30497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0" name="Segnaposto immagin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1" name="Segnaposto testo 3"/>
          <p:cNvSpPr>
            <a:spLocks noGrp="1"/>
          </p:cNvSpPr>
          <p:nvPr>
            <p:ph type="body" sz="half" idx="18" hasCustomPrompt="1"/>
          </p:nvPr>
        </p:nvSpPr>
        <p:spPr>
          <a:xfrm>
            <a:off x="680318" y="4873765"/>
            <a:ext cx="3049705"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2" name="Segnaposto testo 4"/>
          <p:cNvSpPr>
            <a:spLocks noGrp="1"/>
          </p:cNvSpPr>
          <p:nvPr>
            <p:ph type="body" sz="quarter" idx="3" hasCustomPrompt="1"/>
          </p:nvPr>
        </p:nvSpPr>
        <p:spPr>
          <a:xfrm>
            <a:off x="3945471" y="4297503"/>
            <a:ext cx="3063240"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3" name="Segnaposto immagin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4" name="Segnaposto testo 3"/>
          <p:cNvSpPr>
            <a:spLocks noGrp="1"/>
          </p:cNvSpPr>
          <p:nvPr>
            <p:ph type="body" sz="half" idx="19" hasCustomPrompt="1"/>
          </p:nvPr>
        </p:nvSpPr>
        <p:spPr>
          <a:xfrm>
            <a:off x="3944117" y="4873764"/>
            <a:ext cx="3067297"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25" name="Segnaposto testo 4"/>
          <p:cNvSpPr>
            <a:spLocks noGrp="1"/>
          </p:cNvSpPr>
          <p:nvPr>
            <p:ph type="body" sz="quarter" idx="13" hasCustomPrompt="1"/>
          </p:nvPr>
        </p:nvSpPr>
        <p:spPr>
          <a:xfrm>
            <a:off x="7230678" y="4297503"/>
            <a:ext cx="3063505" cy="576262"/>
          </a:xfrm>
        </p:spPr>
        <p:txBody>
          <a:bodyPr rtlCol="0"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lo stile del titolo</a:t>
            </a:r>
          </a:p>
        </p:txBody>
      </p:sp>
      <p:sp>
        <p:nvSpPr>
          <p:cNvPr id="26" name="Segnaposto immagin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27" name="Segnaposto testo 3"/>
          <p:cNvSpPr>
            <a:spLocks noGrp="1"/>
          </p:cNvSpPr>
          <p:nvPr>
            <p:ph type="body" sz="half" idx="20" hasCustomPrompt="1"/>
          </p:nvPr>
        </p:nvSpPr>
        <p:spPr>
          <a:xfrm>
            <a:off x="7230553" y="4873762"/>
            <a:ext cx="3067563" cy="106242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lo stile del titolo</a:t>
            </a:r>
          </a:p>
        </p:txBody>
      </p:sp>
      <p:sp>
        <p:nvSpPr>
          <p:cNvPr id="3" name="Segnaposto data 2"/>
          <p:cNvSpPr>
            <a:spLocks noGrp="1"/>
          </p:cNvSpPr>
          <p:nvPr>
            <p:ph type="dt" sz="half" idx="10"/>
          </p:nvPr>
        </p:nvSpPr>
        <p:spPr/>
        <p:txBody>
          <a:bodyPr rtlCol="0"/>
          <a:lstStyle/>
          <a:p>
            <a:pPr rtl="0"/>
            <a:fld id="{54300CF6-770E-4E69-AB80-4C5AF6A9A25B}" type="datetime1">
              <a:rPr lang="it-IT" noProof="0" smtClean="0"/>
              <a:t>07/09/2021</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Immagin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magin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ttango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tango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p:txBody>
          <a:bodyPr rtlCol="0"/>
          <a:lstStyle>
            <a:lvl1pPr algn="r">
              <a:defRPr/>
            </a:lvl1pPr>
          </a:lstStyle>
          <a:p>
            <a:pPr rtl="0"/>
            <a:r>
              <a:rPr lang="it-IT" noProof="0"/>
              <a:t>Fare clic per modificare lo stile del titolo</a:t>
            </a:r>
          </a:p>
        </p:txBody>
      </p:sp>
      <p:sp>
        <p:nvSpPr>
          <p:cNvPr id="3" name="Segnaposto testo verticale 2"/>
          <p:cNvSpPr>
            <a:spLocks noGrp="1"/>
          </p:cNvSpPr>
          <p:nvPr>
            <p:ph type="body" orient="vert" idx="1" hasCustomPrompt="1"/>
          </p:nvPr>
        </p:nvSpPr>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3CE6397C-3AD4-4524-B166-F633029F5773}" type="datetime1">
              <a:rPr lang="it-IT" noProof="0" smtClean="0"/>
              <a:t>07/09/2021</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4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tango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verticale 1"/>
          <p:cNvSpPr>
            <a:spLocks noGrp="1"/>
          </p:cNvSpPr>
          <p:nvPr>
            <p:ph type="title" orient="vert"/>
          </p:nvPr>
        </p:nvSpPr>
        <p:spPr>
          <a:xfrm>
            <a:off x="10129231" y="609597"/>
            <a:ext cx="1073802" cy="4353760"/>
          </a:xfrm>
        </p:spPr>
        <p:txBody>
          <a:bodyPr vert="eaVert" rtlCol="0"/>
          <a:lstStyle/>
          <a:p>
            <a:pPr rtl="0"/>
            <a:r>
              <a:rPr lang="it-IT" noProof="0"/>
              <a:t>Fare clic per modificare lo stile del titolo</a:t>
            </a:r>
          </a:p>
        </p:txBody>
      </p:sp>
      <p:sp>
        <p:nvSpPr>
          <p:cNvPr id="3" name="Segnaposto testo verticale 2"/>
          <p:cNvSpPr>
            <a:spLocks noGrp="1"/>
          </p:cNvSpPr>
          <p:nvPr>
            <p:ph type="body" orient="vert" idx="1" hasCustomPrompt="1"/>
          </p:nvPr>
        </p:nvSpPr>
        <p:spPr>
          <a:xfrm>
            <a:off x="680322" y="609597"/>
            <a:ext cx="8870004" cy="5326589"/>
          </a:xfrm>
        </p:spPr>
        <p:txBody>
          <a:bodyPr vert="eaVert"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a:xfrm>
            <a:off x="6807126" y="5936187"/>
            <a:ext cx="2743200" cy="365125"/>
          </a:xfrm>
        </p:spPr>
        <p:txBody>
          <a:bodyPr rtlCol="0"/>
          <a:lstStyle/>
          <a:p>
            <a:pPr rtl="0"/>
            <a:fld id="{169FE1B3-5F15-4C5A-92A8-2464895CA9BE}" type="datetime1">
              <a:rPr lang="it-IT" noProof="0" smtClean="0"/>
              <a:t>07/09/2021</a:t>
            </a:fld>
            <a:endParaRPr lang="it-IT" noProof="0"/>
          </a:p>
        </p:txBody>
      </p:sp>
      <p:sp>
        <p:nvSpPr>
          <p:cNvPr id="5" name="Segnaposto piè di pagina 4"/>
          <p:cNvSpPr>
            <a:spLocks noGrp="1"/>
          </p:cNvSpPr>
          <p:nvPr>
            <p:ph type="ftr" sz="quarter" idx="11"/>
          </p:nvPr>
        </p:nvSpPr>
        <p:spPr>
          <a:xfrm>
            <a:off x="680321" y="5936188"/>
            <a:ext cx="6126805" cy="365125"/>
          </a:xfrm>
        </p:spPr>
        <p:txBody>
          <a:bodyPr rtlCol="0"/>
          <a:lstStyle/>
          <a:p>
            <a:pPr rtl="0"/>
            <a:endParaRPr lang="it-IT" noProof="0"/>
          </a:p>
        </p:txBody>
      </p:sp>
      <p:sp>
        <p:nvSpPr>
          <p:cNvPr id="6" name="Segnaposto numero diapositiva 5"/>
          <p:cNvSpPr>
            <a:spLocks noGrp="1"/>
          </p:cNvSpPr>
          <p:nvPr>
            <p:ph type="sldNum" sz="quarter" idx="12"/>
          </p:nvPr>
        </p:nvSpPr>
        <p:spPr>
          <a:xfrm>
            <a:off x="10097550" y="5398633"/>
            <a:ext cx="1154151" cy="1090789"/>
          </a:xfrm>
        </p:spPr>
        <p:txBody>
          <a:bodyPr rtlCol="0" anchor="t"/>
          <a:lstStyle>
            <a:lvl1pPr algn="ctr">
              <a:defRPr/>
            </a:lvl1pPr>
          </a:lstStyle>
          <a:p>
            <a:pPr rtl="0"/>
            <a:fld id="{6D22F896-40B5-4ADD-8801-0D06FADFA095}" type="slidenum">
              <a:rPr lang="it-IT" noProof="0" smtClean="0"/>
              <a:pPr/>
              <a:t>‹N›</a:t>
            </a:fld>
            <a:endParaRPr lang="it-IT" noProof="0"/>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2.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Immagin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ttango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Segnaposto data 1"/>
          <p:cNvSpPr>
            <a:spLocks noGrp="1"/>
          </p:cNvSpPr>
          <p:nvPr>
            <p:ph type="dt" sz="half" idx="10"/>
          </p:nvPr>
        </p:nvSpPr>
        <p:spPr/>
        <p:txBody>
          <a:bodyPr rtlCol="0"/>
          <a:lstStyle/>
          <a:p>
            <a:pPr rtl="0"/>
            <a:fld id="{5BFA8905-34F4-4E40-98A6-C357483E940D}" type="datetime1">
              <a:rPr lang="it-IT" noProof="0" smtClean="0"/>
              <a:t>07/09/2021</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1" y="753227"/>
            <a:ext cx="9613859" cy="1080940"/>
          </a:xfrm>
        </p:spPr>
        <p:txBody>
          <a:bodyPr rtlCol="0" anchor="ctr">
            <a:normAutofit/>
          </a:bodyPr>
          <a:lstStyle>
            <a:lvl1pPr>
              <a:defRPr sz="3600"/>
            </a:lvl1pPr>
          </a:lstStyle>
          <a:p>
            <a:pPr rtl="0"/>
            <a:r>
              <a:rPr lang="it-IT" noProof="0"/>
              <a:t>Fare clic per modificare lo stile del titolo</a:t>
            </a:r>
          </a:p>
        </p:txBody>
      </p:sp>
      <p:sp>
        <p:nvSpPr>
          <p:cNvPr id="3" name="Segnaposto contenuto 2"/>
          <p:cNvSpPr>
            <a:spLocks noGrp="1"/>
          </p:cNvSpPr>
          <p:nvPr>
            <p:ph idx="1" hasCustomPrompt="1"/>
          </p:nvPr>
        </p:nvSpPr>
        <p:spPr>
          <a:xfrm>
            <a:off x="4685846" y="2336873"/>
            <a:ext cx="5608336" cy="3599313"/>
          </a:xfrm>
        </p:spPr>
        <p:txBody>
          <a:bodyPr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hasCustomPrompt="1"/>
          </p:nvPr>
        </p:nvSpPr>
        <p:spPr>
          <a:xfrm>
            <a:off x="680322" y="2336872"/>
            <a:ext cx="3790078" cy="3599317"/>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2C46CDD7-F627-4E21-BA8E-13A498593EEF}"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Immagin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magin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ttango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tango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680323" y="753228"/>
            <a:ext cx="9613857" cy="1080938"/>
          </a:xfrm>
        </p:spPr>
        <p:txBody>
          <a:bodyPr rtlCol="0" anchor="ctr">
            <a:normAutofit/>
          </a:bodyPr>
          <a:lstStyle>
            <a:lvl1pPr>
              <a:defRPr sz="3600"/>
            </a:lvl1pPr>
          </a:lstStyle>
          <a:p>
            <a:pPr rtl="0"/>
            <a:r>
              <a:rPr lang="it-IT" noProof="0"/>
              <a:t>Fare clic per modificare lo stile del titolo</a:t>
            </a:r>
          </a:p>
        </p:txBody>
      </p:sp>
      <p:sp>
        <p:nvSpPr>
          <p:cNvPr id="3" name="Segnaposto immagin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0323" y="2336873"/>
            <a:ext cx="3876256" cy="3599315"/>
          </a:xfrm>
        </p:spPr>
        <p:txBody>
          <a:bodyPr rtlCol="0"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lo stile del titolo</a:t>
            </a:r>
          </a:p>
        </p:txBody>
      </p:sp>
      <p:sp>
        <p:nvSpPr>
          <p:cNvPr id="5" name="Segnaposto data 4"/>
          <p:cNvSpPr>
            <a:spLocks noGrp="1"/>
          </p:cNvSpPr>
          <p:nvPr>
            <p:ph type="dt" sz="half" idx="10"/>
          </p:nvPr>
        </p:nvSpPr>
        <p:spPr/>
        <p:txBody>
          <a:bodyPr rtlCol="0"/>
          <a:lstStyle/>
          <a:p>
            <a:pPr rtl="0"/>
            <a:fld id="{3385EA10-3A2F-4580-88B7-C69BAACF05E2}" type="datetime1">
              <a:rPr lang="it-IT" noProof="0" smtClean="0"/>
              <a:t>07/09/2021</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D22F896-40B5-4ADD-8801-0D06FADFA095}" type="slidenum">
              <a:rPr lang="it-IT" noProof="0" smtClean="0"/>
              <a:t>‹N›</a:t>
            </a:fld>
            <a:endParaRPr lang="it-IT" noProof="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2.xml.rels>&#65279;<?xml version="1.0" encoding="utf-8"?><Relationships xmlns="http://schemas.openxmlformats.org/package/2006/relationships"><Relationship Type="http://schemas.openxmlformats.org/officeDocument/2006/relationships/slideLayout" Target="/ppt/slideLayouts/slideLayout819.xml" Id="rId8" /><Relationship Type="http://schemas.openxmlformats.org/officeDocument/2006/relationships/slideLayout" Target="/ppt/slideLayouts/slideLayout1320.xml" Id="rId13" /><Relationship Type="http://schemas.openxmlformats.org/officeDocument/2006/relationships/theme" Target="/ppt/theme/theme13.xml" Id="rId18" /><Relationship Type="http://schemas.openxmlformats.org/officeDocument/2006/relationships/slideLayout" Target="/ppt/slideLayouts/slideLayout321.xml" Id="rId3" /><Relationship Type="http://schemas.openxmlformats.org/officeDocument/2006/relationships/slideLayout" Target="/ppt/slideLayouts/slideLayout722.xml" Id="rId7" /><Relationship Type="http://schemas.openxmlformats.org/officeDocument/2006/relationships/slideLayout" Target="/ppt/slideLayouts/slideLayout1223.xml" Id="rId12" /><Relationship Type="http://schemas.openxmlformats.org/officeDocument/2006/relationships/slideLayout" Target="/ppt/slideLayouts/slideLayout1724.xml" Id="rId17" /><Relationship Type="http://schemas.openxmlformats.org/officeDocument/2006/relationships/slideLayout" Target="/ppt/slideLayouts/slideLayout218.xml" Id="rId2" /><Relationship Type="http://schemas.openxmlformats.org/officeDocument/2006/relationships/slideLayout" Target="/ppt/slideLayouts/slideLayout1625.xml" Id="rId16" /><Relationship Type="http://schemas.openxmlformats.org/officeDocument/2006/relationships/slideLayout" Target="/ppt/slideLayouts/slideLayout126.xml" Id="rId1" /><Relationship Type="http://schemas.openxmlformats.org/officeDocument/2006/relationships/slideLayout" Target="/ppt/slideLayouts/slideLayout627.xml" Id="rId6" /><Relationship Type="http://schemas.openxmlformats.org/officeDocument/2006/relationships/slideLayout" Target="/ppt/slideLayouts/slideLayout1128.xml" Id="rId11" /><Relationship Type="http://schemas.openxmlformats.org/officeDocument/2006/relationships/slideLayout" Target="/ppt/slideLayouts/slideLayout529.xml" Id="rId5" /><Relationship Type="http://schemas.openxmlformats.org/officeDocument/2006/relationships/slideLayout" Target="/ppt/slideLayouts/slideLayout1530.xml" Id="rId15" /><Relationship Type="http://schemas.openxmlformats.org/officeDocument/2006/relationships/slideLayout" Target="/ppt/slideLayouts/slideLayout1031.xml" Id="rId10" /><Relationship Type="http://schemas.openxmlformats.org/officeDocument/2006/relationships/image" Target="/ppt/media/image13.png" Id="rId19" /><Relationship Type="http://schemas.openxmlformats.org/officeDocument/2006/relationships/slideLayout" Target="/ppt/slideLayouts/slideLayout432.xml" Id="rId4" /><Relationship Type="http://schemas.openxmlformats.org/officeDocument/2006/relationships/slideLayout" Target="/ppt/slideLayouts/slideLayout933.xml" Id="rId9" /><Relationship Type="http://schemas.openxmlformats.org/officeDocument/2006/relationships/slideLayout" Target="/ppt/slideLayouts/slideLayout1434.xml" Id="rId14" /></Relationships>
</file>

<file path=ppt/slideMasters/_rels/slideMaster21.xml.rels>&#65279;<?xml version="1.0" encoding="utf-8"?><Relationships xmlns="http://schemas.openxmlformats.org/package/2006/relationships"><Relationship Type="http://schemas.openxmlformats.org/officeDocument/2006/relationships/slideLayout" Target="/ppt/slideLayouts/slideLayout252.xml" Id="rId8" /><Relationship Type="http://schemas.openxmlformats.org/officeDocument/2006/relationships/slideLayout" Target="/ppt/slideLayouts/slideLayout303.xml" Id="rId13" /><Relationship Type="http://schemas.openxmlformats.org/officeDocument/2006/relationships/theme" Target="/ppt/theme/theme22.xml" Id="rId18" /><Relationship Type="http://schemas.openxmlformats.org/officeDocument/2006/relationships/slideLayout" Target="/ppt/slideLayouts/slideLayout204.xml" Id="rId3" /><Relationship Type="http://schemas.openxmlformats.org/officeDocument/2006/relationships/slideLayout" Target="/ppt/slideLayouts/slideLayout245.xml" Id="rId7" /><Relationship Type="http://schemas.openxmlformats.org/officeDocument/2006/relationships/slideLayout" Target="/ppt/slideLayouts/slideLayout296.xml" Id="rId12" /><Relationship Type="http://schemas.openxmlformats.org/officeDocument/2006/relationships/slideLayout" Target="/ppt/slideLayouts/slideLayout347.xml" Id="rId17" /><Relationship Type="http://schemas.openxmlformats.org/officeDocument/2006/relationships/slideLayout" Target="/ppt/slideLayouts/slideLayout191.xml" Id="rId2" /><Relationship Type="http://schemas.openxmlformats.org/officeDocument/2006/relationships/slideLayout" Target="/ppt/slideLayouts/slideLayout338.xml" Id="rId16" /><Relationship Type="http://schemas.openxmlformats.org/officeDocument/2006/relationships/slideLayout" Target="/ppt/slideLayouts/slideLayout189.xml" Id="rId1" /><Relationship Type="http://schemas.openxmlformats.org/officeDocument/2006/relationships/slideLayout" Target="/ppt/slideLayouts/slideLayout2310.xml" Id="rId6" /><Relationship Type="http://schemas.openxmlformats.org/officeDocument/2006/relationships/slideLayout" Target="/ppt/slideLayouts/slideLayout2811.xml" Id="rId11" /><Relationship Type="http://schemas.openxmlformats.org/officeDocument/2006/relationships/slideLayout" Target="/ppt/slideLayouts/slideLayout2212.xml" Id="rId5" /><Relationship Type="http://schemas.openxmlformats.org/officeDocument/2006/relationships/slideLayout" Target="/ppt/slideLayouts/slideLayout3213.xml" Id="rId15" /><Relationship Type="http://schemas.openxmlformats.org/officeDocument/2006/relationships/slideLayout" Target="/ppt/slideLayouts/slideLayout2714.xml" Id="rId10" /><Relationship Type="http://schemas.openxmlformats.org/officeDocument/2006/relationships/image" Target="/ppt/media/image13.png" Id="rId19" /><Relationship Type="http://schemas.openxmlformats.org/officeDocument/2006/relationships/slideLayout" Target="/ppt/slideLayouts/slideLayout2115.xml" Id="rId4" /><Relationship Type="http://schemas.openxmlformats.org/officeDocument/2006/relationships/slideLayout" Target="/ppt/slideLayouts/slideLayout2616.xml" Id="rId9" /><Relationship Type="http://schemas.openxmlformats.org/officeDocument/2006/relationships/slideLayout" Target="/ppt/slideLayouts/slideLayout3117.xml" Id="rId14" /></Relationships>
</file>

<file path=ppt/slideMasters/_rels/slideMaster34.xml.rels>&#65279;<?xml version="1.0" encoding="utf-8"?><Relationships xmlns="http://schemas.openxmlformats.org/package/2006/relationships"><Relationship Type="http://schemas.openxmlformats.org/officeDocument/2006/relationships/slideLayout" Target="/ppt/slideLayouts/slideLayout4252.xml" Id="rId8" /><Relationship Type="http://schemas.openxmlformats.org/officeDocument/2006/relationships/slideLayout" Target="/ppt/slideLayouts/slideLayout4753.xml" Id="rId13" /><Relationship Type="http://schemas.openxmlformats.org/officeDocument/2006/relationships/theme" Target="/ppt/theme/theme36.xml" Id="rId18" /><Relationship Type="http://schemas.openxmlformats.org/officeDocument/2006/relationships/slideLayout" Target="/ppt/slideLayouts/slideLayout3754.xml" Id="rId3" /><Relationship Type="http://schemas.openxmlformats.org/officeDocument/2006/relationships/slideLayout" Target="/ppt/slideLayouts/slideLayout4155.xml" Id="rId7" /><Relationship Type="http://schemas.openxmlformats.org/officeDocument/2006/relationships/slideLayout" Target="/ppt/slideLayouts/slideLayout4656.xml" Id="rId12" /><Relationship Type="http://schemas.openxmlformats.org/officeDocument/2006/relationships/slideLayout" Target="/ppt/slideLayouts/slideLayout5157.xml" Id="rId17" /><Relationship Type="http://schemas.openxmlformats.org/officeDocument/2006/relationships/slideLayout" Target="/ppt/slideLayouts/slideLayout3658.xml" Id="rId2" /><Relationship Type="http://schemas.openxmlformats.org/officeDocument/2006/relationships/slideLayout" Target="/ppt/slideLayouts/slideLayout5059.xml" Id="rId16" /><Relationship Type="http://schemas.openxmlformats.org/officeDocument/2006/relationships/slideLayout" Target="/ppt/slideLayouts/slideLayout3560.xml" Id="rId1" /><Relationship Type="http://schemas.openxmlformats.org/officeDocument/2006/relationships/slideLayout" Target="/ppt/slideLayouts/slideLayout4061.xml" Id="rId6" /><Relationship Type="http://schemas.openxmlformats.org/officeDocument/2006/relationships/slideLayout" Target="/ppt/slideLayouts/slideLayout4562.xml" Id="rId11" /><Relationship Type="http://schemas.openxmlformats.org/officeDocument/2006/relationships/slideLayout" Target="/ppt/slideLayouts/slideLayout3963.xml" Id="rId5" /><Relationship Type="http://schemas.openxmlformats.org/officeDocument/2006/relationships/slideLayout" Target="/ppt/slideLayouts/slideLayout4964.xml" Id="rId15" /><Relationship Type="http://schemas.openxmlformats.org/officeDocument/2006/relationships/slideLayout" Target="/ppt/slideLayouts/slideLayout4465.xml" Id="rId10" /><Relationship Type="http://schemas.openxmlformats.org/officeDocument/2006/relationships/image" Target="/ppt/media/image13.png" Id="rId19" /><Relationship Type="http://schemas.openxmlformats.org/officeDocument/2006/relationships/slideLayout" Target="/ppt/slideLayouts/slideLayout3866.xml" Id="rId4" /><Relationship Type="http://schemas.openxmlformats.org/officeDocument/2006/relationships/slideLayout" Target="/ppt/slideLayouts/slideLayout4367.xml" Id="rId9" /><Relationship Type="http://schemas.openxmlformats.org/officeDocument/2006/relationships/slideLayout" Target="/ppt/slideLayouts/slideLayout4868.xml" Id="rId14" /></Relationships>
</file>

<file path=ppt/slideMasters/_rels/slideMaster43.xml.rels>&#65279;<?xml version="1.0" encoding="utf-8"?><Relationships xmlns="http://schemas.openxmlformats.org/package/2006/relationships"><Relationship Type="http://schemas.openxmlformats.org/officeDocument/2006/relationships/slideLayout" Target="/ppt/slideLayouts/slideLayout5936.xml" Id="rId8" /><Relationship Type="http://schemas.openxmlformats.org/officeDocument/2006/relationships/slideLayout" Target="/ppt/slideLayouts/slideLayout6437.xml" Id="rId13" /><Relationship Type="http://schemas.openxmlformats.org/officeDocument/2006/relationships/theme" Target="/ppt/theme/theme44.xml" Id="rId18" /><Relationship Type="http://schemas.openxmlformats.org/officeDocument/2006/relationships/slideLayout" Target="/ppt/slideLayouts/slideLayout5438.xml" Id="rId3" /><Relationship Type="http://schemas.openxmlformats.org/officeDocument/2006/relationships/slideLayout" Target="/ppt/slideLayouts/slideLayout5839.xml" Id="rId7" /><Relationship Type="http://schemas.openxmlformats.org/officeDocument/2006/relationships/slideLayout" Target="/ppt/slideLayouts/slideLayout6340.xml" Id="rId12" /><Relationship Type="http://schemas.openxmlformats.org/officeDocument/2006/relationships/slideLayout" Target="/ppt/slideLayouts/slideLayout6841.xml" Id="rId17" /><Relationship Type="http://schemas.openxmlformats.org/officeDocument/2006/relationships/slideLayout" Target="/ppt/slideLayouts/slideLayout5342.xml" Id="rId2" /><Relationship Type="http://schemas.openxmlformats.org/officeDocument/2006/relationships/slideLayout" Target="/ppt/slideLayouts/slideLayout6743.xml" Id="rId16" /><Relationship Type="http://schemas.openxmlformats.org/officeDocument/2006/relationships/slideLayout" Target="/ppt/slideLayouts/slideLayout5235.xml" Id="rId1" /><Relationship Type="http://schemas.openxmlformats.org/officeDocument/2006/relationships/slideLayout" Target="/ppt/slideLayouts/slideLayout5744.xml" Id="rId6" /><Relationship Type="http://schemas.openxmlformats.org/officeDocument/2006/relationships/slideLayout" Target="/ppt/slideLayouts/slideLayout6245.xml" Id="rId11" /><Relationship Type="http://schemas.openxmlformats.org/officeDocument/2006/relationships/slideLayout" Target="/ppt/slideLayouts/slideLayout5646.xml" Id="rId5" /><Relationship Type="http://schemas.openxmlformats.org/officeDocument/2006/relationships/slideLayout" Target="/ppt/slideLayouts/slideLayout6647.xml" Id="rId15" /><Relationship Type="http://schemas.openxmlformats.org/officeDocument/2006/relationships/slideLayout" Target="/ppt/slideLayouts/slideLayout6148.xml" Id="rId10" /><Relationship Type="http://schemas.openxmlformats.org/officeDocument/2006/relationships/image" Target="/ppt/media/image13.png" Id="rId19" /><Relationship Type="http://schemas.openxmlformats.org/officeDocument/2006/relationships/slideLayout" Target="/ppt/slideLayouts/slideLayout5549.xml" Id="rId4" /><Relationship Type="http://schemas.openxmlformats.org/officeDocument/2006/relationships/slideLayout" Target="/ppt/slideLayouts/slideLayout6050.xml" Id="rId9" /><Relationship Type="http://schemas.openxmlformats.org/officeDocument/2006/relationships/slideLayout" Target="/ppt/slideLayouts/slideLayout6551.xml" Id="rId14" /></Relationships>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magin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tito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7E825304-FB30-4367-B018-4A9EE5B1456F}" type="datetime1">
              <a:rPr lang="it-IT" noProof="0" smtClean="0"/>
              <a:t>07/09/2021</a:t>
            </a:fld>
            <a:endParaRPr lang="it-IT" noProof="0" dirty="0"/>
          </a:p>
        </p:txBody>
      </p:sp>
      <p:sp>
        <p:nvSpPr>
          <p:cNvPr id="5" name="Segnaposto piè di pa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t-IT" noProof="0" smtClean="0"/>
              <a:pPr/>
              <a:t>‹N›</a:t>
            </a:fld>
            <a:endParaRPr lang="it-IT"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magin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tito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B571FAF3-E7A6-4F3B-95DE-5B7E586846CF}" type="datetime1">
              <a:rPr lang="it-IT" noProof="0" smtClean="0"/>
              <a:t>07/09/2021</a:t>
            </a:fld>
            <a:endParaRPr lang="it-IT" noProof="0"/>
          </a:p>
        </p:txBody>
      </p:sp>
      <p:sp>
        <p:nvSpPr>
          <p:cNvPr id="5" name="Segnaposto piè di pa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t-IT" noProof="0" smtClean="0"/>
              <a:pPr/>
              <a:t>‹N›</a:t>
            </a:fld>
            <a:endParaRPr lang="it-IT" noProof="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magin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tito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59169C81-ADDE-4534-8169-FA832D6224E3}" type="datetime1">
              <a:rPr lang="it-IT" noProof="0" smtClean="0"/>
              <a:t>07/09/2021</a:t>
            </a:fld>
            <a:endParaRPr lang="it-IT" noProof="0"/>
          </a:p>
        </p:txBody>
      </p:sp>
      <p:sp>
        <p:nvSpPr>
          <p:cNvPr id="5" name="Segnaposto piè di pa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t-IT" noProof="0" smtClean="0"/>
              <a:pPr/>
              <a:t>‹N›</a:t>
            </a:fld>
            <a:endParaRPr lang="it-IT" noProof="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magin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egnaposto tito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696B8974-5D72-46C6-9DA8-E67031C8D70A}" type="datetime1">
              <a:rPr lang="it-IT" noProof="0" smtClean="0"/>
              <a:t>07/09/2021</a:t>
            </a:fld>
            <a:endParaRPr lang="it-IT" noProof="0"/>
          </a:p>
        </p:txBody>
      </p:sp>
      <p:sp>
        <p:nvSpPr>
          <p:cNvPr id="5" name="Segnaposto piè di pa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6D22F896-40B5-4ADD-8801-0D06FADFA095}" type="slidenum">
              <a:rPr lang="it-IT" noProof="0" smtClean="0"/>
              <a:pPr/>
              <a:t>‹N›</a:t>
            </a:fld>
            <a:endParaRPr lang="it-IT" noProof="0"/>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9.xml.rels>&#65279;<?xml version="1.0" encoding="utf-8"?><Relationships xmlns="http://schemas.openxmlformats.org/package/2006/relationships"><Relationship Type="http://schemas.openxmlformats.org/officeDocument/2006/relationships/notesSlide" Target="/ppt/notesSlides/notesSlide1019.xml" Id="rId2" /><Relationship Type="http://schemas.openxmlformats.org/officeDocument/2006/relationships/slideLayout" Target="/ppt/slideLayouts/slideLayout3560.xml" Id="rId1" /></Relationships>
</file>

<file path=ppt/slides/_rels/slide1114.xml.rels>&#65279;<?xml version="1.0" encoding="utf-8"?><Relationships xmlns="http://schemas.openxmlformats.org/package/2006/relationships"><Relationship Type="http://schemas.openxmlformats.org/officeDocument/2006/relationships/notesSlide" Target="/ppt/notesSlides/notesSlide1114.xml" Id="rId2" /><Relationship Type="http://schemas.openxmlformats.org/officeDocument/2006/relationships/slideLayout" Target="/ppt/slideLayouts/slideLayout3963.xml" Id="rId1" /></Relationships>
</file>

<file path=ppt/slides/_rels/slide113.xml.rels>&#65279;<?xml version="1.0" encoding="utf-8"?><Relationships xmlns="http://schemas.openxmlformats.org/package/2006/relationships"><Relationship Type="http://schemas.openxmlformats.org/officeDocument/2006/relationships/notesSlide" Target="/ppt/notesSlides/notesSlide113.xml" Id="rId2" /><Relationship Type="http://schemas.openxmlformats.org/officeDocument/2006/relationships/slideLayout" Target="/ppt/slideLayouts/slideLayout189.xml" Id="rId1" /></Relationships>
</file>

<file path=ppt/slides/_rels/slide128.xml.rels>&#65279;<?xml version="1.0" encoding="utf-8"?><Relationships xmlns="http://schemas.openxmlformats.org/package/2006/relationships"><Relationship Type="http://schemas.openxmlformats.org/officeDocument/2006/relationships/diagramData" Target="/ppt/diagrams/data22.xml" Id="rId3" /><Relationship Type="http://schemas.microsoft.com/office/2007/relationships/diagramDrawing" Target="/ppt/diagrams/drawing22.xml" Id="rId7" /><Relationship Type="http://schemas.openxmlformats.org/officeDocument/2006/relationships/notesSlide" Target="/ppt/notesSlides/notesSlide128.xml" Id="rId2" /><Relationship Type="http://schemas.openxmlformats.org/officeDocument/2006/relationships/slideLayout" Target="/ppt/slideLayouts/slideLayout4252.xml" Id="rId1" /><Relationship Type="http://schemas.openxmlformats.org/officeDocument/2006/relationships/diagramColors" Target="/ppt/diagrams/colors22.xml" Id="rId6" /><Relationship Type="http://schemas.openxmlformats.org/officeDocument/2006/relationships/diagramQuickStyle" Target="/ppt/diagrams/quickStyle22.xml" Id="rId5" /><Relationship Type="http://schemas.openxmlformats.org/officeDocument/2006/relationships/diagramLayout" Target="/ppt/diagrams/layout22.xml" Id="rId4" /></Relationships>
</file>

<file path=ppt/slides/_rels/slide137.xml.rels>&#65279;<?xml version="1.0" encoding="utf-8"?><Relationships xmlns="http://schemas.openxmlformats.org/package/2006/relationships"><Relationship Type="http://schemas.openxmlformats.org/officeDocument/2006/relationships/notesSlide" Target="/ppt/notesSlides/notesSlide137.xml" Id="rId2" /><Relationship Type="http://schemas.openxmlformats.org/officeDocument/2006/relationships/slideLayout" Target="/ppt/slideLayouts/slideLayout3658.xml" Id="rId1" /></Relationships>
</file>

<file path=ppt/slides/_rels/slide143.xml.rels>&#65279;<?xml version="1.0" encoding="utf-8"?><Relationships xmlns="http://schemas.openxmlformats.org/package/2006/relationships"><Relationship Type="http://schemas.openxmlformats.org/officeDocument/2006/relationships/notesSlide" Target="/ppt/notesSlides/notesSlide143.xml" Id="rId2" /><Relationship Type="http://schemas.openxmlformats.org/officeDocument/2006/relationships/slideLayout" Target="/ppt/slideLayouts/slideLayout5235.xml" Id="rId1" /></Relationships>
</file>

<file path=ppt/slides/_rels/slide1517.xml.rels>&#65279;<?xml version="1.0" encoding="utf-8"?><Relationships xmlns="http://schemas.openxmlformats.org/package/2006/relationships"><Relationship Type="http://schemas.openxmlformats.org/officeDocument/2006/relationships/notesSlide" Target="/ppt/notesSlides/notesSlide1517.xml" Id="rId2" /><Relationship Type="http://schemas.openxmlformats.org/officeDocument/2006/relationships/slideLayout" Target="/ppt/slideLayouts/slideLayout5646.xml" Id="rId1" /></Relationships>
</file>

<file path=ppt/slides/_rels/slide169.xml.rels>&#65279;<?xml version="1.0" encoding="utf-8"?><Relationships xmlns="http://schemas.openxmlformats.org/package/2006/relationships"><Relationship Type="http://schemas.openxmlformats.org/officeDocument/2006/relationships/chart" Target="/ppt/charts/chart23.xml" Id="rId3" /><Relationship Type="http://schemas.openxmlformats.org/officeDocument/2006/relationships/notesSlide" Target="/ppt/notesSlides/notesSlide169.xml" Id="rId2" /><Relationship Type="http://schemas.openxmlformats.org/officeDocument/2006/relationships/slideLayout" Target="/ppt/slideLayouts/slideLayout5342.xml" Id="rId1" /></Relationships>
</file>

<file path=ppt/slides/_rels/slide174.xml.rels>&#65279;<?xml version="1.0" encoding="utf-8"?><Relationships xmlns="http://schemas.openxmlformats.org/package/2006/relationships"><Relationship Type="http://schemas.openxmlformats.org/officeDocument/2006/relationships/chart" Target="/ppt/charts/chart32.xml" Id="rId3" /><Relationship Type="http://schemas.openxmlformats.org/officeDocument/2006/relationships/notesSlide" Target="/ppt/notesSlides/notesSlide174.xml" Id="rId2" /><Relationship Type="http://schemas.openxmlformats.org/officeDocument/2006/relationships/slideLayout" Target="/ppt/slideLayouts/slideLayout5936.xml" Id="rId1" /></Relationships>
</file>

<file path=ppt/slides/_rels/slide1820.xml.rels>&#65279;<?xml version="1.0" encoding="utf-8"?><Relationships xmlns="http://schemas.openxmlformats.org/package/2006/relationships"><Relationship Type="http://schemas.openxmlformats.org/officeDocument/2006/relationships/notesSlide" Target="/ppt/notesSlides/notesSlide1820.xml" Id="rId2" /><Relationship Type="http://schemas.openxmlformats.org/officeDocument/2006/relationships/slideLayout" Target="/ppt/slideLayouts/slideLayout189.xml" Id="rId1" /></Relationships>
</file>

<file path=ppt/slides/_rels/slide1915.xml.rels>&#65279;<?xml version="1.0" encoding="utf-8"?><Relationships xmlns="http://schemas.openxmlformats.org/package/2006/relationships"><Relationship Type="http://schemas.openxmlformats.org/officeDocument/2006/relationships/notesSlide" Target="/ppt/notesSlides/notesSlide1915.xml" Id="rId2" /><Relationship Type="http://schemas.openxmlformats.org/officeDocument/2006/relationships/slideLayout" Target="/ppt/slideLayouts/slideLayout191.xml" Id="rId1" /></Relationships>
</file>

<file path=ppt/slides/_rels/slide2012.xml.rels>&#65279;<?xml version="1.0" encoding="utf-8"?><Relationships xmlns="http://schemas.openxmlformats.org/package/2006/relationships"><Relationship Type="http://schemas.openxmlformats.org/officeDocument/2006/relationships/notesSlide" Target="/ppt/notesSlides/notesSlide2012.xml" Id="rId2" /><Relationship Type="http://schemas.openxmlformats.org/officeDocument/2006/relationships/slideLayout" Target="/ppt/slideLayouts/slideLayout191.xml" Id="rId1" /></Relationships>
</file>

<file path=ppt/slides/_rels/slide210.xml.rels>&#65279;<?xml version="1.0" encoding="utf-8"?><Relationships xmlns="http://schemas.openxmlformats.org/package/2006/relationships"><Relationship Type="http://schemas.openxmlformats.org/officeDocument/2006/relationships/notesSlide" Target="/ppt/notesSlides/notesSlide210.xml" Id="rId2" /><Relationship Type="http://schemas.openxmlformats.org/officeDocument/2006/relationships/slideLayout" Target="/ppt/slideLayouts/slideLayout191.xml" Id="rId1" /></Relationships>
</file>

<file path=ppt/slides/_rels/slide35.xml.rels>&#65279;<?xml version="1.0" encoding="utf-8"?><Relationships xmlns="http://schemas.openxmlformats.org/package/2006/relationships"><Relationship Type="http://schemas.openxmlformats.org/officeDocument/2006/relationships/notesSlide" Target="/ppt/notesSlides/notesSlide35.xml" Id="rId2" /><Relationship Type="http://schemas.openxmlformats.org/officeDocument/2006/relationships/slideLayout" Target="/ppt/slideLayouts/slideLayout2212.xml" Id="rId1" /></Relationships>
</file>

<file path=ppt/slides/_rels/slide41.xml.rels>&#65279;<?xml version="1.0" encoding="utf-8"?><Relationships xmlns="http://schemas.openxmlformats.org/package/2006/relationships"><Relationship Type="http://schemas.openxmlformats.org/officeDocument/2006/relationships/notesSlide" Target="/ppt/notesSlides/notesSlide41.xml" Id="rId2" /><Relationship Type="http://schemas.openxmlformats.org/officeDocument/2006/relationships/slideLayout" Target="/ppt/slideLayouts/slideLayout191.xml" Id="rId1" /></Relationships>
</file>

<file path=ppt/slides/_rels/slide518.xml.rels>&#65279;<?xml version="1.0" encoding="utf-8"?><Relationships xmlns="http://schemas.openxmlformats.org/package/2006/relationships"><Relationship Type="http://schemas.openxmlformats.org/officeDocument/2006/relationships/notesSlide" Target="/ppt/notesSlides/notesSlide518.xml" Id="rId2" /><Relationship Type="http://schemas.openxmlformats.org/officeDocument/2006/relationships/slideLayout" Target="/ppt/slideLayouts/slideLayout191.xml" Id="rId1" /></Relationships>
</file>

<file path=ppt/slides/_rels/slide616.xml.rels>&#65279;<?xml version="1.0" encoding="utf-8"?><Relationships xmlns="http://schemas.openxmlformats.org/package/2006/relationships"><Relationship Type="http://schemas.openxmlformats.org/officeDocument/2006/relationships/notesSlide" Target="/ppt/notesSlides/notesSlide616.xml" Id="rId2" /><Relationship Type="http://schemas.openxmlformats.org/officeDocument/2006/relationships/slideLayout" Target="/ppt/slideLayouts/slideLayout126.xml" Id="rId1" /></Relationships>
</file>

<file path=ppt/slides/_rels/slide711.xml.rels>&#65279;<?xml version="1.0" encoding="utf-8"?><Relationships xmlns="http://schemas.openxmlformats.org/package/2006/relationships"><Relationship Type="http://schemas.openxmlformats.org/officeDocument/2006/relationships/notesSlide" Target="/ppt/notesSlides/notesSlide711.xml" Id="rId2" /><Relationship Type="http://schemas.openxmlformats.org/officeDocument/2006/relationships/slideLayout" Target="/ppt/slideLayouts/slideLayout529.xml" Id="rId1" /></Relationships>
</file>

<file path=ppt/slides/_rels/slide86.xml.rels>&#65279;<?xml version="1.0" encoding="utf-8"?><Relationships xmlns="http://schemas.openxmlformats.org/package/2006/relationships"><Relationship Type="http://schemas.openxmlformats.org/officeDocument/2006/relationships/diagramData" Target="/ppt/diagrams/data11.xml" Id="rId3" /><Relationship Type="http://schemas.microsoft.com/office/2007/relationships/diagramDrawing" Target="/ppt/diagrams/drawing1.xml" Id="rId7" /><Relationship Type="http://schemas.openxmlformats.org/officeDocument/2006/relationships/notesSlide" Target="/ppt/notesSlides/notesSlide86.xml" Id="rId2" /><Relationship Type="http://schemas.openxmlformats.org/officeDocument/2006/relationships/slideLayout" Target="/ppt/slideLayouts/slideLayout218.xml" Id="rId1" /><Relationship Type="http://schemas.openxmlformats.org/officeDocument/2006/relationships/diagramColors" Target="/ppt/diagrams/colors11.xml" Id="rId6" /><Relationship Type="http://schemas.openxmlformats.org/officeDocument/2006/relationships/diagramQuickStyle" Target="/ppt/diagrams/quickStyle11.xml" Id="rId5" /><Relationship Type="http://schemas.openxmlformats.org/officeDocument/2006/relationships/diagramLayout" Target="/ppt/diagrams/layout11.xml" Id="rId4" /></Relationships>
</file>

<file path=ppt/slides/_rels/slide92.xml.rels>&#65279;<?xml version="1.0" encoding="utf-8"?><Relationships xmlns="http://schemas.openxmlformats.org/package/2006/relationships"><Relationship Type="http://schemas.openxmlformats.org/officeDocument/2006/relationships/chart" Target="/ppt/charts/chart11.xml" Id="rId3" /><Relationship Type="http://schemas.openxmlformats.org/officeDocument/2006/relationships/notesSlide" Target="/ppt/notesSlides/notesSlide92.xml" Id="rId2" /><Relationship Type="http://schemas.openxmlformats.org/officeDocument/2006/relationships/slideLayout" Target="/ppt/slideLayouts/slideLayout218.xml" Id="rId1" /></Relationships>
</file>

<file path=ppt/slides/slide10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a:t>Seconda area di ricerca</a:t>
            </a:r>
          </a:p>
        </p:txBody>
      </p:sp>
      <p:sp>
        <p:nvSpPr>
          <p:cNvPr id="3" name="Segnaposto testo 2"/>
          <p:cNvSpPr>
            <a:spLocks noGrp="1"/>
          </p:cNvSpPr>
          <p:nvPr>
            <p:ph type="subTitle" idx="1"/>
          </p:nvPr>
        </p:nvSpPr>
        <p:spPr/>
        <p:txBody>
          <a:bodyPr rtlCol="0"/>
          <a:lstStyle/>
          <a:p>
            <a:pPr rtl="0"/>
            <a:r>
              <a:rPr lang="it-IT"/>
              <a:t>Nome del membro del gruppo</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Contenuto di supporto</a:t>
            </a:r>
          </a:p>
        </p:txBody>
      </p:sp>
      <p:sp>
        <p:nvSpPr>
          <p:cNvPr id="6" name="Segnaposto testo 5"/>
          <p:cNvSpPr>
            <a:spLocks noGrp="1"/>
          </p:cNvSpPr>
          <p:nvPr>
            <p:ph type="body" idx="1"/>
          </p:nvPr>
        </p:nvSpPr>
        <p:spPr/>
        <p:txBody>
          <a:bodyPr rtlCol="0"/>
          <a:lstStyle/>
          <a:p>
            <a:pPr rtl="0"/>
            <a:r>
              <a:rPr lang="it-IT"/>
              <a:t>Titolo	</a:t>
            </a:r>
          </a:p>
        </p:txBody>
      </p:sp>
      <p:sp>
        <p:nvSpPr>
          <p:cNvPr id="7" name="Segnaposto contenuto 6"/>
          <p:cNvSpPr>
            <a:spLocks noGrp="1"/>
          </p:cNvSpPr>
          <p:nvPr>
            <p:ph sz="half" idx="2"/>
          </p:nvPr>
        </p:nvSpPr>
        <p:spPr/>
        <p:txBody>
          <a:bodyPr rtlCol="0"/>
          <a:lstStyle/>
          <a:p>
            <a:pPr rtl="0"/>
            <a:r>
              <a:rPr lang="it-IT"/>
              <a:t>Voce di elenco</a:t>
            </a:r>
          </a:p>
          <a:p>
            <a:pPr rtl="0"/>
            <a:r>
              <a:rPr lang="it-IT"/>
              <a:t>Voce di elenco</a:t>
            </a:r>
          </a:p>
          <a:p>
            <a:pPr rtl="0"/>
            <a:r>
              <a:rPr lang="it-IT"/>
              <a:t>Voce di elenco</a:t>
            </a:r>
          </a:p>
          <a:p>
            <a:pPr rtl="0"/>
            <a:endParaRPr lang="it-IT"/>
          </a:p>
        </p:txBody>
      </p:sp>
      <p:sp>
        <p:nvSpPr>
          <p:cNvPr id="8" name="Segnaposto testo 7"/>
          <p:cNvSpPr>
            <a:spLocks noGrp="1"/>
          </p:cNvSpPr>
          <p:nvPr>
            <p:ph type="body" sz="quarter" idx="3"/>
          </p:nvPr>
        </p:nvSpPr>
        <p:spPr/>
        <p:txBody>
          <a:bodyPr rtlCol="0"/>
          <a:lstStyle/>
          <a:p>
            <a:pPr rtl="0"/>
            <a:r>
              <a:rPr lang="it-IT"/>
              <a:t>Titolo</a:t>
            </a:r>
          </a:p>
        </p:txBody>
      </p:sp>
      <p:sp>
        <p:nvSpPr>
          <p:cNvPr id="9" name="Segnaposto contenuto 8"/>
          <p:cNvSpPr>
            <a:spLocks noGrp="1"/>
          </p:cNvSpPr>
          <p:nvPr>
            <p:ph sz="quarter" idx="4"/>
          </p:nvPr>
        </p:nvSpPr>
        <p:spPr/>
        <p:txBody>
          <a:bodyPr rtlCol="0"/>
          <a:lstStyle/>
          <a:p>
            <a:pPr rtl="0"/>
            <a:r>
              <a:rPr lang="it-IT"/>
              <a:t>Voce di elenco</a:t>
            </a:r>
          </a:p>
          <a:p>
            <a:pPr rtl="0"/>
            <a:r>
              <a:rPr lang="it-IT"/>
              <a:t>Voce di elenco</a:t>
            </a:r>
          </a:p>
          <a:p>
            <a:pPr rtl="0"/>
            <a:r>
              <a:rPr lang="it-IT"/>
              <a:t>Voce di elenco</a:t>
            </a:r>
          </a:p>
          <a:p>
            <a:pPr rtl="0"/>
            <a:endParaRPr lang="it-IT"/>
          </a:p>
        </p:txBody>
      </p:sp>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a:t>Nome progetto</a:t>
            </a:r>
          </a:p>
        </p:txBody>
      </p:sp>
      <p:sp>
        <p:nvSpPr>
          <p:cNvPr id="3" name="Sottotitolo 2"/>
          <p:cNvSpPr>
            <a:spLocks noGrp="1"/>
          </p:cNvSpPr>
          <p:nvPr>
            <p:ph type="subTitle" idx="1"/>
          </p:nvPr>
        </p:nvSpPr>
        <p:spPr/>
        <p:txBody>
          <a:bodyPr rtlCol="0">
            <a:normAutofit lnSpcReduction="10000"/>
          </a:bodyPr>
          <a:lstStyle/>
          <a:p>
            <a:pPr rtl="0"/>
            <a:r>
              <a:rPr lang="it-IT"/>
              <a:t>Nome classe, numero</a:t>
            </a:r>
          </a:p>
          <a:p>
            <a:pPr rtl="0"/>
            <a:r>
              <a:rPr lang="it-IT"/>
              <a:t>Docente</a:t>
            </a:r>
          </a:p>
          <a:p>
            <a:pPr rtl="0"/>
            <a:r>
              <a:rPr lang="it-IT"/>
              <a:t>Nomi dei membri del gruppo</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Contenuto di supporto</a:t>
            </a:r>
          </a:p>
        </p:txBody>
      </p:sp>
      <p:graphicFrame>
        <p:nvGraphicFramePr>
          <p:cNvPr id="14" name="Segnaposto contenuto 13" title="Diagramma SmartArt radiale divergente"/>
          <p:cNvGraphicFramePr>
            <a:graphicFrameLocks noGrp="1"/>
          </p:cNvGraphicFramePr>
          <p:nvPr>
            <p:ph idx="1"/>
            <p:extLst>
              <p:ext uri="{D42A27DB-BD31-4B8C-83A1-F6EECF244321}">
                <p14:modId xmlns:p14="http://schemas.microsoft.com/office/powerpoint/2010/main" val="1570927892"/>
              </p:ext>
            </p:extLst>
          </p:nvPr>
        </p:nvGraphicFramePr>
        <p:xfrm>
          <a:off x="4686300" y="2336800"/>
          <a:ext cx="5608638"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egnaposto testo 7"/>
          <p:cNvSpPr>
            <a:spLocks noGrp="1"/>
          </p:cNvSpPr>
          <p:nvPr>
            <p:ph type="body" sz="half" idx="2"/>
          </p:nvPr>
        </p:nvSpPr>
        <p:spPr/>
        <p:txBody>
          <a:bodyPr rtlCol="0"/>
          <a:lstStyle/>
          <a:p>
            <a:pPr rtl="0"/>
            <a:r>
              <a:rPr lang="it-IT" dirty="0"/>
              <a:t>Dichiarazione opzionale</a:t>
            </a:r>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Contenuto di supporto</a:t>
            </a:r>
          </a:p>
        </p:txBody>
      </p:sp>
      <p:graphicFrame>
        <p:nvGraphicFramePr>
          <p:cNvPr id="4" name="Segnaposto contenuto 3" title="Tabella di esempio con 4 colonne e 5 righe"/>
          <p:cNvGraphicFramePr>
            <a:graphicFrameLocks noGrp="1"/>
          </p:cNvGraphicFramePr>
          <p:nvPr>
            <p:ph idx="1"/>
            <p:extLst>
              <p:ext uri="{D42A27DB-BD31-4B8C-83A1-F6EECF244321}">
                <p14:modId xmlns:p14="http://schemas.microsoft.com/office/powerpoint/2010/main" val="1969541670"/>
              </p:ext>
            </p:extLst>
          </p:nvPr>
        </p:nvGraphicFramePr>
        <p:xfrm>
          <a:off x="681038" y="2336800"/>
          <a:ext cx="9613900" cy="3421450"/>
        </p:xfrm>
        <a:graphic>
          <a:graphicData uri="http://schemas.openxmlformats.org/drawingml/2006/table">
            <a:tbl>
              <a:tblPr firstRow="1" bandRow="1">
                <a:tableStyleId>{5202B0CA-FC54-4496-8BCA-5EF66A818D29}</a:tableStyleId>
              </a:tblPr>
              <a:tblGrid>
                <a:gridCol w="2403475">
                  <a:extLst>
                    <a:ext uri="{9D8B030D-6E8A-4147-A177-3AD203B41FA5}">
                      <a16:colId xmlns:a16="http://schemas.microsoft.com/office/drawing/2014/main" val="20000"/>
                    </a:ext>
                  </a:extLst>
                </a:gridCol>
                <a:gridCol w="2403475">
                  <a:extLst>
                    <a:ext uri="{9D8B030D-6E8A-4147-A177-3AD203B41FA5}">
                      <a16:colId xmlns:a16="http://schemas.microsoft.com/office/drawing/2014/main" val="20001"/>
                    </a:ext>
                  </a:extLst>
                </a:gridCol>
                <a:gridCol w="2403475">
                  <a:extLst>
                    <a:ext uri="{9D8B030D-6E8A-4147-A177-3AD203B41FA5}">
                      <a16:colId xmlns:a16="http://schemas.microsoft.com/office/drawing/2014/main" val="20002"/>
                    </a:ext>
                  </a:extLst>
                </a:gridCol>
                <a:gridCol w="2403475">
                  <a:extLst>
                    <a:ext uri="{9D8B030D-6E8A-4147-A177-3AD203B41FA5}">
                      <a16:colId xmlns:a16="http://schemas.microsoft.com/office/drawing/2014/main" val="20003"/>
                    </a:ext>
                  </a:extLst>
                </a:gridCol>
              </a:tblGrid>
              <a:tr h="684290">
                <a:tc>
                  <a:txBody>
                    <a:bodyPr/>
                    <a:lstStyle/>
                    <a:p>
                      <a:pPr algn="ctr" rtl="0"/>
                      <a:r>
                        <a:rPr lang="it-IT" noProof="0"/>
                        <a:t>Titolo</a:t>
                      </a:r>
                    </a:p>
                  </a:txBody>
                  <a:tcPr marL="81748" marR="81748" anchor="ctr"/>
                </a:tc>
                <a:tc>
                  <a:txBody>
                    <a:bodyPr/>
                    <a:lstStyle/>
                    <a:p>
                      <a:pPr algn="ctr" rtl="0"/>
                      <a:r>
                        <a:rPr lang="it-IT" noProof="0"/>
                        <a:t>Titolo</a:t>
                      </a:r>
                    </a:p>
                  </a:txBody>
                  <a:tcPr marL="81748" marR="81748" anchor="ctr"/>
                </a:tc>
                <a:tc>
                  <a:txBody>
                    <a:bodyPr/>
                    <a:lstStyle/>
                    <a:p>
                      <a:pPr algn="ctr" rtl="0"/>
                      <a:r>
                        <a:rPr lang="it-IT" noProof="0"/>
                        <a:t>Titolo</a:t>
                      </a:r>
                    </a:p>
                  </a:txBody>
                  <a:tcPr marL="81748" marR="81748" anchor="ctr"/>
                </a:tc>
                <a:tc>
                  <a:txBody>
                    <a:bodyPr/>
                    <a:lstStyle/>
                    <a:p>
                      <a:pPr algn="ctr" rtl="0"/>
                      <a:r>
                        <a:rPr lang="it-IT" noProof="0"/>
                        <a:t>Titolo</a:t>
                      </a:r>
                    </a:p>
                  </a:txBody>
                  <a:tcPr marL="81748" marR="81748" anchor="ctr"/>
                </a:tc>
                <a:extLst>
                  <a:ext uri="{0D108BD9-81ED-4DB2-BD59-A6C34878D82A}">
                    <a16:rowId xmlns:a16="http://schemas.microsoft.com/office/drawing/2014/main" val="10000"/>
                  </a:ext>
                </a:extLst>
              </a:tr>
              <a:tr h="684290">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extLst>
                  <a:ext uri="{0D108BD9-81ED-4DB2-BD59-A6C34878D82A}">
                    <a16:rowId xmlns:a16="http://schemas.microsoft.com/office/drawing/2014/main" val="10001"/>
                  </a:ext>
                </a:extLst>
              </a:tr>
              <a:tr h="684290">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extLst>
                  <a:ext uri="{0D108BD9-81ED-4DB2-BD59-A6C34878D82A}">
                    <a16:rowId xmlns:a16="http://schemas.microsoft.com/office/drawing/2014/main" val="10002"/>
                  </a:ext>
                </a:extLst>
              </a:tr>
              <a:tr h="684290">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extLst>
                  <a:ext uri="{0D108BD9-81ED-4DB2-BD59-A6C34878D82A}">
                    <a16:rowId xmlns:a16="http://schemas.microsoft.com/office/drawing/2014/main" val="10003"/>
                  </a:ext>
                </a:extLst>
              </a:tr>
              <a:tr h="684290">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a:t>Testo</a:t>
                      </a:r>
                    </a:p>
                  </a:txBody>
                  <a:tcPr marL="81748" marR="81748" anchor="ctr"/>
                </a:tc>
                <a:tc>
                  <a:txBody>
                    <a:bodyPr/>
                    <a:lstStyle/>
                    <a:p>
                      <a:pPr algn="ctr" rtl="0"/>
                      <a:r>
                        <a:rPr lang="it-IT" noProof="0" dirty="0"/>
                        <a:t>Testo</a:t>
                      </a:r>
                    </a:p>
                  </a:txBody>
                  <a:tcPr marL="81748" marR="81748"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03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a:t>Terza area di ricerca</a:t>
            </a:r>
          </a:p>
        </p:txBody>
      </p:sp>
      <p:sp>
        <p:nvSpPr>
          <p:cNvPr id="3" name="Sottotitolo 2"/>
          <p:cNvSpPr>
            <a:spLocks noGrp="1"/>
          </p:cNvSpPr>
          <p:nvPr>
            <p:ph type="subTitle" idx="1"/>
          </p:nvPr>
        </p:nvSpPr>
        <p:spPr/>
        <p:txBody>
          <a:bodyPr rtlCol="0"/>
          <a:lstStyle/>
          <a:p>
            <a:pPr rtl="0"/>
            <a:r>
              <a:rPr lang="it-IT"/>
              <a:t>Nome del membro del gruppo</a:t>
            </a:r>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Contenuto di supporto</a:t>
            </a:r>
          </a:p>
        </p:txBody>
      </p:sp>
      <p:sp>
        <p:nvSpPr>
          <p:cNvPr id="4" name="Segnaposto testo 3"/>
          <p:cNvSpPr>
            <a:spLocks noGrp="1"/>
          </p:cNvSpPr>
          <p:nvPr>
            <p:ph type="body" idx="1"/>
          </p:nvPr>
        </p:nvSpPr>
        <p:spPr/>
        <p:txBody>
          <a:bodyPr rtlCol="0"/>
          <a:lstStyle/>
          <a:p>
            <a:pPr rtl="0"/>
            <a:r>
              <a:rPr lang="it-IT"/>
              <a:t>Titolo</a:t>
            </a:r>
          </a:p>
        </p:txBody>
      </p:sp>
      <p:sp>
        <p:nvSpPr>
          <p:cNvPr id="3" name="Segnaposto contenuto 2"/>
          <p:cNvSpPr>
            <a:spLocks noGrp="1"/>
          </p:cNvSpPr>
          <p:nvPr>
            <p:ph sz="half" idx="2"/>
          </p:nvPr>
        </p:nvSpPr>
        <p:spPr/>
        <p:txBody>
          <a:bodyPr rtlCol="0"/>
          <a:lstStyle/>
          <a:p>
            <a:pPr rtl="0"/>
            <a:r>
              <a:rPr lang="it-IT"/>
              <a:t>Voce di elenco</a:t>
            </a:r>
          </a:p>
          <a:p>
            <a:pPr rtl="0"/>
            <a:r>
              <a:rPr lang="it-IT"/>
              <a:t>Voce di elenco</a:t>
            </a:r>
          </a:p>
          <a:p>
            <a:pPr rtl="0"/>
            <a:r>
              <a:rPr lang="it-IT"/>
              <a:t>Voce di elenco</a:t>
            </a:r>
          </a:p>
        </p:txBody>
      </p:sp>
      <p:sp>
        <p:nvSpPr>
          <p:cNvPr id="5" name="Segnaposto testo 4"/>
          <p:cNvSpPr>
            <a:spLocks noGrp="1"/>
          </p:cNvSpPr>
          <p:nvPr>
            <p:ph type="body" sz="quarter" idx="3"/>
          </p:nvPr>
        </p:nvSpPr>
        <p:spPr/>
        <p:txBody>
          <a:bodyPr rtlCol="0"/>
          <a:lstStyle/>
          <a:p>
            <a:pPr rtl="0"/>
            <a:r>
              <a:rPr lang="it-IT"/>
              <a:t>Titolo</a:t>
            </a:r>
          </a:p>
        </p:txBody>
      </p:sp>
      <p:sp>
        <p:nvSpPr>
          <p:cNvPr id="6" name="Segnaposto contenuto 5"/>
          <p:cNvSpPr>
            <a:spLocks noGrp="1"/>
          </p:cNvSpPr>
          <p:nvPr>
            <p:ph sz="quarter" idx="4"/>
          </p:nvPr>
        </p:nvSpPr>
        <p:spPr/>
        <p:txBody>
          <a:bodyPr rtlCol="0"/>
          <a:lstStyle/>
          <a:p>
            <a:pPr rtl="0"/>
            <a:r>
              <a:rPr lang="it-IT"/>
              <a:t>Voce di elenco</a:t>
            </a:r>
          </a:p>
          <a:p>
            <a:pPr rtl="0"/>
            <a:r>
              <a:rPr lang="it-IT"/>
              <a:t>Voce di elenco</a:t>
            </a:r>
          </a:p>
          <a:p>
            <a:pPr rtl="0"/>
            <a:r>
              <a:rPr lang="it-IT"/>
              <a:t>Voce di elenco</a:t>
            </a:r>
          </a:p>
          <a:p>
            <a:pPr rtl="0"/>
            <a:endParaRPr lang="it-IT"/>
          </a:p>
        </p:txBody>
      </p:sp>
    </p:spTree>
    <p:extLst>
      <p:ext uri="{BB962C8B-B14F-4D97-AF65-F5344CB8AC3E}">
        <p14:creationId xmlns:p14="http://schemas.microsoft.com/office/powerpoint/2010/main" val="16722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Osservazioni di dati</a:t>
            </a:r>
          </a:p>
        </p:txBody>
      </p:sp>
      <p:graphicFrame>
        <p:nvGraphicFramePr>
          <p:cNvPr id="6" name="Segnaposto contenuto 5" title="Grafico a linee di esempio"/>
          <p:cNvGraphicFramePr>
            <a:graphicFrameLocks noGrp="1"/>
          </p:cNvGraphicFramePr>
          <p:nvPr>
            <p:ph idx="1"/>
            <p:extLst>
              <p:ext uri="{D42A27DB-BD31-4B8C-83A1-F6EECF244321}">
                <p14:modId xmlns:p14="http://schemas.microsoft.com/office/powerpoint/2010/main" val="555230759"/>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969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Dati</a:t>
            </a:r>
            <a:br>
              <a:rPr lang="it-IT" dirty="0"/>
            </a:br>
            <a:r>
              <a:rPr lang="it-IT" dirty="0"/>
              <a:t>Osservazioni</a:t>
            </a:r>
          </a:p>
        </p:txBody>
      </p:sp>
      <p:graphicFrame>
        <p:nvGraphicFramePr>
          <p:cNvPr id="7" name="Segnaposto contenuto 6" title="Grafico a torta di esempio"/>
          <p:cNvGraphicFramePr>
            <a:graphicFrameLocks noGrp="1"/>
          </p:cNvGraphicFramePr>
          <p:nvPr>
            <p:ph idx="1"/>
            <p:extLst>
              <p:ext uri="{D42A27DB-BD31-4B8C-83A1-F6EECF244321}">
                <p14:modId xmlns:p14="http://schemas.microsoft.com/office/powerpoint/2010/main" val="2731573830"/>
              </p:ext>
            </p:extLst>
          </p:nvPr>
        </p:nvGraphicFramePr>
        <p:xfrm>
          <a:off x="4686300" y="2336800"/>
          <a:ext cx="560863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8" name="Segnaposto testo 7"/>
          <p:cNvSpPr>
            <a:spLocks noGrp="1"/>
          </p:cNvSpPr>
          <p:nvPr>
            <p:ph type="body" sz="half" idx="2"/>
          </p:nvPr>
        </p:nvSpPr>
        <p:spPr/>
        <p:txBody>
          <a:bodyPr rtlCol="0"/>
          <a:lstStyle/>
          <a:p>
            <a:pPr rtl="0"/>
            <a:r>
              <a:rPr lang="it-IT" dirty="0"/>
              <a:t>Dichiarazione opzionale</a:t>
            </a:r>
          </a:p>
        </p:txBody>
      </p:sp>
    </p:spTree>
    <p:extLst>
      <p:ext uri="{BB962C8B-B14F-4D97-AF65-F5344CB8AC3E}">
        <p14:creationId xmlns:p14="http://schemas.microsoft.com/office/powerpoint/2010/main" val="380431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a:t>Riepilogo del progetto</a:t>
            </a:r>
          </a:p>
        </p:txBody>
      </p:sp>
      <p:sp>
        <p:nvSpPr>
          <p:cNvPr id="3" name="Sottotitolo 2"/>
          <p:cNvSpPr>
            <a:spLocks noGrp="1"/>
          </p:cNvSpPr>
          <p:nvPr>
            <p:ph type="subTitle" idx="1"/>
          </p:nvPr>
        </p:nvSpPr>
        <p:spPr/>
        <p:txBody>
          <a:bodyPr rtlCol="0"/>
          <a:lstStyle/>
          <a:p>
            <a:pPr rtl="0"/>
            <a:r>
              <a:rPr lang="it-IT"/>
              <a:t>Dichiarazione opzionale</a:t>
            </a:r>
          </a:p>
        </p:txBody>
      </p:sp>
    </p:spTree>
    <p:extLst>
      <p:ext uri="{BB962C8B-B14F-4D97-AF65-F5344CB8AC3E}">
        <p14:creationId xmlns:p14="http://schemas.microsoft.com/office/powerpoint/2010/main" val="35896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Conclusione</a:t>
            </a:r>
          </a:p>
        </p:txBody>
      </p:sp>
      <p:sp>
        <p:nvSpPr>
          <p:cNvPr id="3" name="Segnaposto contenuto 2"/>
          <p:cNvSpPr>
            <a:spLocks noGrp="1"/>
          </p:cNvSpPr>
          <p:nvPr>
            <p:ph idx="1"/>
          </p:nvPr>
        </p:nvSpPr>
        <p:spPr/>
        <p:txBody>
          <a:bodyPr rtlCol="0"/>
          <a:lstStyle/>
          <a:p>
            <a:pPr rtl="0"/>
            <a:r>
              <a:rPr lang="it-IT"/>
              <a:t>Breve riepilogo delle conclusioni in base alla ricerca</a:t>
            </a:r>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Appendice</a:t>
            </a:r>
          </a:p>
        </p:txBody>
      </p:sp>
      <p:sp>
        <p:nvSpPr>
          <p:cNvPr id="3" name="Segnaposto contenuto 2"/>
          <p:cNvSpPr>
            <a:spLocks noGrp="1"/>
          </p:cNvSpPr>
          <p:nvPr>
            <p:ph idx="1"/>
          </p:nvPr>
        </p:nvSpPr>
        <p:spPr/>
        <p:txBody>
          <a:bodyPr rtlCol="0"/>
          <a:lstStyle/>
          <a:p>
            <a:pPr rtl="0"/>
            <a:r>
              <a:rPr lang="it-IT"/>
              <a:t>Opere citate</a:t>
            </a:r>
          </a:p>
          <a:p>
            <a:pPr rtl="0"/>
            <a:r>
              <a:rPr lang="it-IT"/>
              <a:t>Dati di supporto aggiuntivi</a:t>
            </a:r>
          </a:p>
          <a:p>
            <a:pPr rtl="0"/>
            <a:endParaRPr lang="it-IT"/>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Agenda/Argomenti</a:t>
            </a:r>
          </a:p>
        </p:txBody>
      </p:sp>
      <p:sp>
        <p:nvSpPr>
          <p:cNvPr id="3" name="Segnaposto contenuto 2"/>
          <p:cNvSpPr>
            <a:spLocks noGrp="1"/>
          </p:cNvSpPr>
          <p:nvPr>
            <p:ph idx="1"/>
          </p:nvPr>
        </p:nvSpPr>
        <p:spPr/>
        <p:txBody>
          <a:bodyPr rtlCol="0"/>
          <a:lstStyle/>
          <a:p>
            <a:pPr rtl="0"/>
            <a:r>
              <a:rPr lang="it-IT"/>
              <a:t>Descrizione del progetto</a:t>
            </a:r>
          </a:p>
          <a:p>
            <a:pPr rtl="0"/>
            <a:r>
              <a:rPr lang="it-IT"/>
              <a:t>Metodologia del progetto</a:t>
            </a:r>
          </a:p>
          <a:p>
            <a:pPr rtl="0"/>
            <a:r>
              <a:rPr lang="it-IT"/>
              <a:t>Risultati/risultati chiave</a:t>
            </a:r>
          </a:p>
          <a:p>
            <a:pPr rtl="0"/>
            <a:r>
              <a:rPr lang="it-IT"/>
              <a:t>Drill-down della ricerca</a:t>
            </a:r>
          </a:p>
          <a:p>
            <a:pPr rtl="0"/>
            <a:r>
              <a:rPr lang="it-IT"/>
              <a:t>Conclusione</a:t>
            </a: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Descrizione del progetto</a:t>
            </a:r>
          </a:p>
        </p:txBody>
      </p:sp>
      <p:sp>
        <p:nvSpPr>
          <p:cNvPr id="8" name="Segnaposto testo 7"/>
          <p:cNvSpPr>
            <a:spLocks noGrp="1"/>
          </p:cNvSpPr>
          <p:nvPr>
            <p:ph type="body" idx="1"/>
          </p:nvPr>
        </p:nvSpPr>
        <p:spPr/>
        <p:txBody>
          <a:bodyPr rtlCol="0"/>
          <a:lstStyle/>
          <a:p>
            <a:pPr rtl="0"/>
            <a:r>
              <a:rPr lang="it-IT"/>
              <a:t>Obiettivo</a:t>
            </a:r>
          </a:p>
        </p:txBody>
      </p:sp>
      <p:sp>
        <p:nvSpPr>
          <p:cNvPr id="3" name="Segnaposto contenuto 2"/>
          <p:cNvSpPr>
            <a:spLocks noGrp="1"/>
          </p:cNvSpPr>
          <p:nvPr>
            <p:ph sz="half" idx="2"/>
          </p:nvPr>
        </p:nvSpPr>
        <p:spPr/>
        <p:txBody>
          <a:bodyPr rtlCol="0"/>
          <a:lstStyle/>
          <a:p>
            <a:pPr rtl="0"/>
            <a:r>
              <a:rPr lang="it-IT"/>
              <a:t>Aggiungi qui il tuo obiettivo</a:t>
            </a:r>
          </a:p>
        </p:txBody>
      </p:sp>
      <p:sp>
        <p:nvSpPr>
          <p:cNvPr id="9" name="Segnaposto testo 8"/>
          <p:cNvSpPr>
            <a:spLocks noGrp="1"/>
          </p:cNvSpPr>
          <p:nvPr>
            <p:ph type="body" sz="quarter" idx="3"/>
          </p:nvPr>
        </p:nvSpPr>
        <p:spPr/>
        <p:txBody>
          <a:bodyPr rtlCol="0"/>
          <a:lstStyle/>
          <a:p>
            <a:pPr rtl="0"/>
            <a:r>
              <a:rPr lang="it-IT"/>
              <a:t>Risultati</a:t>
            </a:r>
          </a:p>
        </p:txBody>
      </p:sp>
      <p:sp>
        <p:nvSpPr>
          <p:cNvPr id="4" name="Segnaposto contenuto 3"/>
          <p:cNvSpPr>
            <a:spLocks noGrp="1"/>
          </p:cNvSpPr>
          <p:nvPr>
            <p:ph sz="quarter" idx="4"/>
          </p:nvPr>
        </p:nvSpPr>
        <p:spPr/>
        <p:txBody>
          <a:bodyPr rtlCol="0"/>
          <a:lstStyle/>
          <a:p>
            <a:pPr rtl="0"/>
            <a:r>
              <a:rPr lang="it-IT"/>
              <a:t>Aggiungi qui i risultati</a:t>
            </a: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Procedura/metodologia</a:t>
            </a:r>
          </a:p>
        </p:txBody>
      </p:sp>
      <p:sp>
        <p:nvSpPr>
          <p:cNvPr id="3" name="Segnaposto contenuto 2"/>
          <p:cNvSpPr>
            <a:spLocks noGrp="1"/>
          </p:cNvSpPr>
          <p:nvPr>
            <p:ph idx="1"/>
          </p:nvPr>
        </p:nvSpPr>
        <p:spPr/>
        <p:txBody>
          <a:bodyPr rtlCol="0"/>
          <a:lstStyle/>
          <a:p>
            <a:pPr rtl="0"/>
            <a:r>
              <a:rPr lang="it-IT"/>
              <a:t>Procedura</a:t>
            </a:r>
          </a:p>
          <a:p>
            <a:pPr rtl="0"/>
            <a:r>
              <a:rPr lang="it-IT"/>
              <a:t>Presupposti chiave</a:t>
            </a:r>
          </a:p>
          <a:p>
            <a:pPr rtl="0"/>
            <a:endParaRPr lang="it-IT"/>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Risultati/risultati chiave</a:t>
            </a:r>
          </a:p>
        </p:txBody>
      </p:sp>
      <p:sp>
        <p:nvSpPr>
          <p:cNvPr id="3" name="Segnaposto contenuto 2"/>
          <p:cNvSpPr>
            <a:spLocks noGrp="1"/>
          </p:cNvSpPr>
          <p:nvPr>
            <p:ph idx="1"/>
          </p:nvPr>
        </p:nvSpPr>
        <p:spPr/>
        <p:txBody>
          <a:bodyPr rtlCol="0"/>
          <a:lstStyle/>
          <a:p>
            <a:pPr rtl="0"/>
            <a:r>
              <a:rPr lang="it-IT"/>
              <a:t>Risultato 1</a:t>
            </a:r>
          </a:p>
          <a:p>
            <a:pPr rtl="0"/>
            <a:r>
              <a:rPr lang="it-IT"/>
              <a:t>Risultato 2</a:t>
            </a:r>
          </a:p>
          <a:p>
            <a:pPr rtl="0"/>
            <a:r>
              <a:rPr lang="it-IT"/>
              <a:t>Risultato 3</a:t>
            </a:r>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a:t>Prima area di ricerca</a:t>
            </a:r>
          </a:p>
        </p:txBody>
      </p:sp>
      <p:sp>
        <p:nvSpPr>
          <p:cNvPr id="3" name="Segnaposto testo 2"/>
          <p:cNvSpPr>
            <a:spLocks noGrp="1"/>
          </p:cNvSpPr>
          <p:nvPr>
            <p:ph type="subTitle" idx="1"/>
          </p:nvPr>
        </p:nvSpPr>
        <p:spPr/>
        <p:txBody>
          <a:bodyPr rtlCol="0"/>
          <a:lstStyle/>
          <a:p>
            <a:pPr rtl="0"/>
            <a:r>
              <a:rPr lang="it-IT"/>
              <a:t>Nome del membro del gruppo</a:t>
            </a:r>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Contenuto di supporto</a:t>
            </a:r>
          </a:p>
        </p:txBody>
      </p:sp>
      <p:sp>
        <p:nvSpPr>
          <p:cNvPr id="3" name="Segnaposto testo 2"/>
          <p:cNvSpPr>
            <a:spLocks noGrp="1"/>
          </p:cNvSpPr>
          <p:nvPr>
            <p:ph type="body" idx="1"/>
          </p:nvPr>
        </p:nvSpPr>
        <p:spPr/>
        <p:txBody>
          <a:bodyPr rtlCol="0"/>
          <a:lstStyle/>
          <a:p>
            <a:pPr rtl="0"/>
            <a:r>
              <a:rPr lang="it-IT"/>
              <a:t>Titolo</a:t>
            </a:r>
          </a:p>
        </p:txBody>
      </p:sp>
      <p:sp>
        <p:nvSpPr>
          <p:cNvPr id="4" name="Segnaposto contenuto 3"/>
          <p:cNvSpPr>
            <a:spLocks noGrp="1"/>
          </p:cNvSpPr>
          <p:nvPr>
            <p:ph sz="half" idx="2"/>
          </p:nvPr>
        </p:nvSpPr>
        <p:spPr/>
        <p:txBody>
          <a:bodyPr rtlCol="0"/>
          <a:lstStyle/>
          <a:p>
            <a:pPr rtl="0"/>
            <a:r>
              <a:rPr lang="it-IT"/>
              <a:t>Voce di elenco</a:t>
            </a:r>
          </a:p>
          <a:p>
            <a:pPr rtl="0"/>
            <a:r>
              <a:rPr lang="it-IT"/>
              <a:t>Voce di elenco</a:t>
            </a:r>
          </a:p>
          <a:p>
            <a:pPr rtl="0"/>
            <a:r>
              <a:rPr lang="it-IT"/>
              <a:t>Voce di elenco</a:t>
            </a:r>
          </a:p>
        </p:txBody>
      </p:sp>
      <p:sp>
        <p:nvSpPr>
          <p:cNvPr id="5" name="Segnaposto testo 4"/>
          <p:cNvSpPr>
            <a:spLocks noGrp="1"/>
          </p:cNvSpPr>
          <p:nvPr>
            <p:ph type="body" sz="quarter" idx="3"/>
          </p:nvPr>
        </p:nvSpPr>
        <p:spPr/>
        <p:txBody>
          <a:bodyPr rtlCol="0"/>
          <a:lstStyle/>
          <a:p>
            <a:pPr rtl="0"/>
            <a:r>
              <a:rPr lang="it-IT"/>
              <a:t>Titolo</a:t>
            </a:r>
          </a:p>
        </p:txBody>
      </p:sp>
      <p:sp>
        <p:nvSpPr>
          <p:cNvPr id="6" name="Segnaposto contenuto 5"/>
          <p:cNvSpPr>
            <a:spLocks noGrp="1"/>
          </p:cNvSpPr>
          <p:nvPr>
            <p:ph sz="quarter" idx="4"/>
          </p:nvPr>
        </p:nvSpPr>
        <p:spPr/>
        <p:txBody>
          <a:bodyPr rtlCol="0"/>
          <a:lstStyle/>
          <a:p>
            <a:pPr rtl="0"/>
            <a:r>
              <a:rPr lang="it-IT"/>
              <a:t>Voce di elenco</a:t>
            </a:r>
          </a:p>
          <a:p>
            <a:pPr rtl="0"/>
            <a:r>
              <a:rPr lang="it-IT"/>
              <a:t>Voce di elenco</a:t>
            </a:r>
          </a:p>
          <a:p>
            <a:pPr rtl="0"/>
            <a:r>
              <a:rPr lang="it-IT"/>
              <a:t>Voce di elenco</a:t>
            </a: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Contenuto di supporto</a:t>
            </a:r>
          </a:p>
        </p:txBody>
      </p:sp>
      <p:graphicFrame>
        <p:nvGraphicFramePr>
          <p:cNvPr id="5" name="Segnaposto contenuto 4" title="Diagramma SmartArt del processo dettagliato"/>
          <p:cNvGraphicFramePr>
            <a:graphicFrameLocks noGrp="1"/>
          </p:cNvGraphicFramePr>
          <p:nvPr>
            <p:ph idx="1"/>
            <p:extLst>
              <p:ext uri="{D42A27DB-BD31-4B8C-83A1-F6EECF244321}">
                <p14:modId xmlns:p14="http://schemas.microsoft.com/office/powerpoint/2010/main" val="1370185581"/>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0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dirty="0"/>
              <a:t>Osservazioni di dati</a:t>
            </a:r>
          </a:p>
        </p:txBody>
      </p:sp>
      <p:graphicFrame>
        <p:nvGraphicFramePr>
          <p:cNvPr id="7" name="Segnaposto contenuto 6" title="Istogramma a colonne raggruppate di esempio"/>
          <p:cNvGraphicFramePr>
            <a:graphicFrameLocks noGrp="1"/>
          </p:cNvGraphicFramePr>
          <p:nvPr>
            <p:ph idx="1"/>
            <p:extLst>
              <p:ext uri="{D42A27DB-BD31-4B8C-83A1-F6EECF244321}">
                <p14:modId xmlns:p14="http://schemas.microsoft.com/office/powerpoint/2010/main" val="1496937059"/>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7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3.xml><?xml version="1.0" encoding="utf-8"?>
<a:theme xmlns:a="http://schemas.openxmlformats.org/drawingml/2006/main" name="Berlino">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2.xml><?xml version="1.0" encoding="utf-8"?>
<a:theme xmlns:a="http://schemas.openxmlformats.org/drawingml/2006/main" name="1_Berlino">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6.xml><?xml version="1.0" encoding="utf-8"?>
<a:theme xmlns:a="http://schemas.openxmlformats.org/drawingml/2006/main" name="2_Berlino">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4.xml><?xml version="1.0" encoding="utf-8"?>
<a:theme xmlns:a="http://schemas.openxmlformats.org/drawingml/2006/main" name="3_Berlino">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38</ap:TotalTime>
  <ap:Words>375</ap:Words>
  <ap:PresentationFormat>Widescreen</ap:PresentationFormat>
  <ap:Paragraphs>131</ap:Paragraphs>
  <ap:Slides>20</ap:Slides>
  <ap:Notes>20</ap:Notes>
  <ap:HiddenSlides>0</ap:HiddenSlides>
  <ap:MMClips>0</ap:MMClips>
  <ap:ScaleCrop>false</ap:ScaleCrop>
  <ap:HeadingPairs>
    <vt:vector baseType="variant" size="6">
      <vt:variant>
        <vt:lpstr>Caratteri utilizzati</vt:lpstr>
      </vt:variant>
      <vt:variant>
        <vt:i4>3</vt:i4>
      </vt:variant>
      <vt:variant>
        <vt:lpstr>Tema</vt:lpstr>
      </vt:variant>
      <vt:variant>
        <vt:i4>4</vt:i4>
      </vt:variant>
      <vt:variant>
        <vt:lpstr>Titoli diapositive</vt:lpstr>
      </vt:variant>
      <vt:variant>
        <vt:i4>20</vt:i4>
      </vt:variant>
    </vt:vector>
  </ap:HeadingPairs>
  <ap:TitlesOfParts>
    <vt:vector baseType="lpstr" size="27">
      <vt:lpstr>Arial</vt:lpstr>
      <vt:lpstr>Calibri</vt:lpstr>
      <vt:lpstr>Trebuchet MS</vt:lpstr>
      <vt:lpstr>Berlino</vt:lpstr>
      <vt:lpstr>1_Berlino</vt:lpstr>
      <vt:lpstr>2_Berlino</vt:lpstr>
      <vt:lpstr>3_Berlino</vt:lpstr>
      <vt:lpstr>Nome progetto</vt:lpstr>
      <vt:lpstr>Agenda/Argomenti</vt:lpstr>
      <vt:lpstr>Descrizione del progetto</vt:lpstr>
      <vt:lpstr>Procedura/metodologia</vt:lpstr>
      <vt:lpstr>Risultati/risultati chiave</vt:lpstr>
      <vt:lpstr>Prima area di ricerca</vt:lpstr>
      <vt:lpstr>Contenuto di supporto</vt:lpstr>
      <vt:lpstr>Contenuto di supporto</vt:lpstr>
      <vt:lpstr>Osservazioni di dati</vt:lpstr>
      <vt:lpstr>Seconda area di ricerca</vt:lpstr>
      <vt:lpstr>Contenuto di supporto</vt:lpstr>
      <vt:lpstr>Contenuto di supporto</vt:lpstr>
      <vt:lpstr>Contenuto di supporto</vt:lpstr>
      <vt:lpstr>Terza area di ricerca</vt:lpstr>
      <vt:lpstr>Contenuto di supporto</vt:lpstr>
      <vt:lpstr>Osservazioni di dati</vt:lpstr>
      <vt:lpstr>Dati Osservazioni</vt:lpstr>
      <vt:lpstr>Riepilogo del progetto</vt:lpstr>
      <vt:lpstr>Conclusione</vt:lpstr>
      <vt:lpstr>Appendice</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2014-04-17T23:07:25Z</dcterms:created>
  <dcterms:modified xsi:type="dcterms:W3CDTF">2021-09-07T06:51:26Z</dcterms:modified>
</cp:coreProperties>
</file>