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31" autoAdjust="0"/>
  </p:normalViewPr>
  <p:slideViewPr>
    <p:cSldViewPr snapToGrid="0">
      <p:cViewPr varScale="1">
        <p:scale>
          <a:sx n="81" d="100"/>
          <a:sy n="81" d="100"/>
        </p:scale>
        <p:origin x="2052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C6042426-72C9-482B-B708-CC0CF8E633CF}" type="datetime1">
              <a:rPr lang="it-IT" smtClean="0"/>
              <a:t>17/12/2013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09D8C508-A143-4FC7-94DD-2868E3E037EE}" type="slidenum">
              <a:rPr lang="it-IT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it-IT" sz="1200"/>
            </a:lvl1pPr>
          </a:lstStyle>
          <a:p>
            <a:fld id="{E888BDCF-FAF6-4185-B518-FEB86749CA20}" type="datetime1">
              <a:rPr lang="it-IT" smtClean="0"/>
              <a:pPr/>
              <a:t>17/12/2013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200"/>
            </a:lvl1pPr>
          </a:lstStyle>
          <a:p>
            <a:fld id="{41EFBA75-BA90-4A61-9717-741EDD6841F0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 aggiungere un messaggio personale, selezionare il testo presente nella pagina e immettere il testo desiderato. </a:t>
            </a:r>
            <a:r>
              <a:rPr lang="it-IT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Quando si immette l'età nella parte superiore, questa </a:t>
            </a:r>
            <a:r>
              <a:rPr lang="it-IT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si capovolgerà automaticamente.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Sono stati predisposti anche segni per la piegatura. Sono poco marcati, ma se si preferisce che non siano presenti sul biglietto, è sufficiente eliminarli prima della stampa.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it-IT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it-IT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it-IT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Per aggiungere un messaggio personale, selezionare il testo presente nella pagina e immettere il testo desiderato. Si capovolgerà automaticamente.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it-IT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 Light" panose="020F03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Sono stati predisposti anche segni per la piegatura. Sono poco marcati, ma se si preferisce che non siano presenti sul biglietto, è sufficiente eliminarli prima della stampa.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it-IT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it-IT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 Light" panose="020F03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es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26" name="raggi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igura a mano libera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" name="Figura a mano libera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1" name="Figura a mano libera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2" name="Figura a mano libera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3" name="Figura a mano libera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4" name="Figura a mano libera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5" name="Figura a mano libera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6" name="Figura a mano libera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7" name="Figura a mano libera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8" name="Figura a mano libera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9" name="Figura a mano libera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0" name="Figura a mano libera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1" name="Figura a mano libera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2" name="Figura a mano libera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3" name="Figura a mano libera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</p:grpSp>
      <p:sp>
        <p:nvSpPr>
          <p:cNvPr id="24" name="bordo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8" name="Rettangolo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0" name="Connettore diritto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egnaposto testo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  <p:grpSp>
        <p:nvGrpSpPr>
          <p:cNvPr id="43" name="Gruppo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Rettangolo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400" dirty="0">
                <a:latin typeface="+mj-lt"/>
              </a:endParaRPr>
            </a:p>
          </p:txBody>
        </p:sp>
        <p:sp>
          <p:nvSpPr>
            <p:cNvPr id="42" name="Rettangolo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44" name="Segnaposto tes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it-IT" sz="24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/>
              <a:t>n.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aggi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Figura a mano libera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" name="Figura a mano libera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1" name="Figura a mano libera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2" name="Figura a mano libera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3" name="Figura a mano libera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4" name="Figura a mano libera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5" name="Figura a mano libera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6" name="Figura a mano libera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7" name="Figura a mano libera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8" name="Figura a mano libera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9" name="Figura a mano libera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0" name="Figura a mano libera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1" name="Figura a mano libera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2" name="Figura a mano libera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23" name="Figura a mano libera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</p:grpSp>
      <p:sp>
        <p:nvSpPr>
          <p:cNvPr id="24" name="bordo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8" name="Rettangolo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0" name="Connettore diritto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egnaposto tes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it-IT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</a:t>
            </a:r>
            <a:r>
              <a:rPr lang="it-IT" dirty="0" smtClean="0"/>
              <a:t>stili </a:t>
            </a:r>
            <a:r>
              <a:rPr lang="it-IT" dirty="0"/>
              <a:t>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it-I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6FDD6-68A3-431B-B3CE-0CAD1FD13878}" type="datetime1">
              <a:rPr lang="it-IT" smtClean="0"/>
              <a:pPr/>
              <a:t>17/12/2013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it-I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it-IT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t-IT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t-IT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BUON COMPLEANNO!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18</a:t>
            </a:r>
            <a:endParaRPr lang="it-IT" dirty="0"/>
          </a:p>
        </p:txBody>
      </p:sp>
      <p:cxnSp>
        <p:nvCxnSpPr>
          <p:cNvPr id="4" name="Connettore diritto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-1094014" y="4861034"/>
            <a:ext cx="1067374" cy="331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400" dirty="0">
                <a:solidFill>
                  <a:schemeClr val="tx1"/>
                </a:solidFill>
              </a:rPr>
              <a:t>Piegare qui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Buon </a:t>
            </a:r>
            <a:r>
              <a:rPr lang="it-IT" dirty="0" smtClean="0"/>
              <a:t>18° </a:t>
            </a:r>
            <a:r>
              <a:rPr lang="it-IT" dirty="0" smtClean="0"/>
              <a:t>compleanno</a:t>
            </a:r>
            <a:endParaRPr lang="it-IT" dirty="0"/>
          </a:p>
        </p:txBody>
      </p:sp>
      <p:cxnSp>
        <p:nvCxnSpPr>
          <p:cNvPr id="3" name="Connettore diritto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7793998" y="4861034"/>
            <a:ext cx="1056087" cy="3314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>
                <a:solidFill>
                  <a:schemeClr val="tx1"/>
                </a:solidFill>
              </a:rPr>
              <a:t>Piegare qui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glietto di compleanno - Raggi blu">
  <a:themeElements>
    <a:clrScheme name="Raggi blu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129</Words>
  <Application>Microsoft Office PowerPoint</Application>
  <PresentationFormat>Personalizzato</PresentationFormat>
  <Paragraphs>11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Franklin Gothic Medium</vt:lpstr>
      <vt:lpstr>Verdana</vt:lpstr>
      <vt:lpstr>Biglietto di compleanno - Raggi blu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Erik Sedliak</cp:lastModifiedBy>
  <cp:revision>1</cp:revision>
  <dcterms:created xsi:type="dcterms:W3CDTF">2013-04-05T19:53:59Z</dcterms:created>
  <dcterms:modified xsi:type="dcterms:W3CDTF">2013-12-17T16:04:20Z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