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6" r:id="rId5"/>
    <p:sldId id="257" r:id="rId6"/>
    <p:sldId id="258" r:id="rId7"/>
    <p:sldId id="259" r:id="rId8"/>
    <p:sldId id="260" r:id="rId9"/>
    <p:sldId id="261" r:id="rId10"/>
    <p:sldId id="262" r:id="rId11"/>
    <p:sldId id="263" r:id="rId12"/>
    <p:sldId id="264"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7" d="100"/>
          <a:sy n="107" d="100"/>
        </p:scale>
        <p:origin x="114" y="240"/>
      </p:cViewPr>
      <p:guideLst>
        <p:guide pos="3840"/>
        <p:guide orient="horz" pos="2160"/>
      </p:guideLst>
    </p:cSldViewPr>
  </p:slideViewPr>
  <p:notesTextViewPr>
    <p:cViewPr>
      <p:scale>
        <a:sx n="1" d="1"/>
        <a:sy n="1" d="1"/>
      </p:scale>
      <p:origin x="0" y="0"/>
    </p:cViewPr>
  </p:notesTextViewPr>
  <p:notesViewPr>
    <p:cSldViewPr snapToGrid="0">
      <p:cViewPr varScale="1">
        <p:scale>
          <a:sx n="91" d="100"/>
          <a:sy n="91" d="100"/>
        </p:scale>
        <p:origin x="300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Foglio_di_lavoro_di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 1</c:v>
                </c:pt>
              </c:strCache>
            </c:strRef>
          </c:tx>
          <c:spPr>
            <a:solidFill>
              <a:schemeClr val="accent1">
                <a:alpha val="70000"/>
              </a:schemeClr>
            </a:solidFill>
            <a:ln>
              <a:noFill/>
            </a:ln>
            <a:effectLst/>
          </c:spPr>
          <c:invertIfNegative val="0"/>
          <c:cat>
            <c:strRef>
              <c:f>Sheet1!$A$2:$A$5</c:f>
              <c:strCache>
                <c:ptCount val="4"/>
                <c:pt idx="0">
                  <c:v>Categoria 1</c:v>
                </c:pt>
                <c:pt idx="1">
                  <c:v>Categoria 2</c:v>
                </c:pt>
                <c:pt idx="2">
                  <c:v>Categoria 3</c:v>
                </c:pt>
                <c:pt idx="3">
                  <c:v>Categoria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 2</c:v>
                </c:pt>
              </c:strCache>
            </c:strRef>
          </c:tx>
          <c:spPr>
            <a:solidFill>
              <a:schemeClr val="accent2">
                <a:alpha val="70000"/>
              </a:schemeClr>
            </a:solidFill>
            <a:ln>
              <a:noFill/>
            </a:ln>
            <a:effectLst/>
          </c:spPr>
          <c:invertIfNegative val="0"/>
          <c:cat>
            <c:strRef>
              <c:f>Sheet1!$A$2:$A$5</c:f>
              <c:strCache>
                <c:ptCount val="4"/>
                <c:pt idx="0">
                  <c:v>Categoria 1</c:v>
                </c:pt>
                <c:pt idx="1">
                  <c:v>Categoria 2</c:v>
                </c:pt>
                <c:pt idx="2">
                  <c:v>Categoria 3</c:v>
                </c:pt>
                <c:pt idx="3">
                  <c:v>Categoria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 3</c:v>
                </c:pt>
              </c:strCache>
            </c:strRef>
          </c:tx>
          <c:spPr>
            <a:solidFill>
              <a:schemeClr val="accent3">
                <a:alpha val="70000"/>
              </a:schemeClr>
            </a:solidFill>
            <a:ln>
              <a:noFill/>
            </a:ln>
            <a:effectLst/>
          </c:spPr>
          <c:invertIfNegative val="0"/>
          <c:cat>
            <c:strRef>
              <c:f>Sheet1!$A$2:$A$5</c:f>
              <c:strCache>
                <c:ptCount val="4"/>
                <c:pt idx="0">
                  <c:v>Categoria 1</c:v>
                </c:pt>
                <c:pt idx="1">
                  <c:v>Categoria 2</c:v>
                </c:pt>
                <c:pt idx="2">
                  <c:v>Categoria 3</c:v>
                </c:pt>
                <c:pt idx="3">
                  <c:v>Categoria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80"/>
        <c:overlap val="25"/>
        <c:axId val="130473928"/>
        <c:axId val="130474320"/>
      </c:barChart>
      <c:catAx>
        <c:axId val="130473928"/>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it-IT"/>
          </a:p>
        </c:txPr>
        <c:crossAx val="130474320"/>
        <c:crosses val="autoZero"/>
        <c:auto val="1"/>
        <c:lblAlgn val="ctr"/>
        <c:lblOffset val="100"/>
        <c:noMultiLvlLbl val="0"/>
      </c:catAx>
      <c:valAx>
        <c:axId val="130474320"/>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it-IT"/>
          </a:p>
        </c:txPr>
        <c:crossAx val="1304739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7B0222-61A7-4AC3-B8A1-55726EB0E6FA}" type="doc">
      <dgm:prSet loTypeId="urn:microsoft.com/office/officeart/2011/layout/HexagonRadial" loCatId="cycle" qsTypeId="urn:microsoft.com/office/officeart/2005/8/quickstyle/simple4" qsCatId="simple" csTypeId="urn:microsoft.com/office/officeart/2005/8/colors/accent1_2" csCatId="accent1" phldr="1"/>
      <dgm:spPr/>
      <dgm:t>
        <a:bodyPr/>
        <a:lstStyle/>
        <a:p>
          <a:endParaRPr lang="it-IT"/>
        </a:p>
      </dgm:t>
    </dgm:pt>
    <dgm:pt modelId="{B5DBE733-58F8-4033-8CFB-FFFFE640A03E}">
      <dgm:prSet phldrT="[Testo]"/>
      <dgm:spPr/>
      <dgm:t>
        <a:bodyPr/>
        <a:lstStyle/>
        <a:p>
          <a:r>
            <a:rPr lang="it-IT" dirty="0"/>
            <a:t>Gruppo 1</a:t>
          </a:r>
        </a:p>
      </dgm:t>
    </dgm:pt>
    <dgm:pt modelId="{DEC19D51-529E-4667-8EDD-B24C688DD3A4}" type="parTrans" cxnId="{536F3653-1261-4E17-BCAC-22DCEB3EDF33}">
      <dgm:prSet/>
      <dgm:spPr/>
      <dgm:t>
        <a:bodyPr/>
        <a:lstStyle/>
        <a:p>
          <a:endParaRPr lang="it-IT"/>
        </a:p>
      </dgm:t>
    </dgm:pt>
    <dgm:pt modelId="{6E39C753-D22C-4715-9D0A-B237BEB60CDF}" type="sibTrans" cxnId="{536F3653-1261-4E17-BCAC-22DCEB3EDF33}">
      <dgm:prSet/>
      <dgm:spPr/>
      <dgm:t>
        <a:bodyPr/>
        <a:lstStyle/>
        <a:p>
          <a:endParaRPr lang="it-IT"/>
        </a:p>
      </dgm:t>
    </dgm:pt>
    <dgm:pt modelId="{7059DE91-9AC2-4DEF-838F-907CE8D68548}">
      <dgm:prSet phldrT="[Testo]"/>
      <dgm:spPr/>
      <dgm:t>
        <a:bodyPr/>
        <a:lstStyle/>
        <a:p>
          <a:r>
            <a:rPr lang="it-IT" dirty="0"/>
            <a:t>Attività</a:t>
          </a:r>
        </a:p>
      </dgm:t>
    </dgm:pt>
    <dgm:pt modelId="{4968AAC2-04FF-4BAB-AC22-2EB09A4AC351}" type="parTrans" cxnId="{02C597FB-9525-4A76-8FA5-40AB103C6E46}">
      <dgm:prSet/>
      <dgm:spPr/>
      <dgm:t>
        <a:bodyPr/>
        <a:lstStyle/>
        <a:p>
          <a:endParaRPr lang="it-IT"/>
        </a:p>
      </dgm:t>
    </dgm:pt>
    <dgm:pt modelId="{C4744FB1-3692-4E7E-B3DF-380239519421}" type="sibTrans" cxnId="{02C597FB-9525-4A76-8FA5-40AB103C6E46}">
      <dgm:prSet/>
      <dgm:spPr/>
      <dgm:t>
        <a:bodyPr/>
        <a:lstStyle/>
        <a:p>
          <a:endParaRPr lang="it-IT"/>
        </a:p>
      </dgm:t>
    </dgm:pt>
    <dgm:pt modelId="{32B965C3-1914-4CF4-8E5B-4E6519B2EB6B}">
      <dgm:prSet phldrT="[Testo]"/>
      <dgm:spPr/>
      <dgm:t>
        <a:bodyPr/>
        <a:lstStyle/>
        <a:p>
          <a:r>
            <a:rPr lang="it-IT" dirty="0"/>
            <a:t>Attività</a:t>
          </a:r>
        </a:p>
      </dgm:t>
    </dgm:pt>
    <dgm:pt modelId="{BC644C63-61E5-4A55-971A-F725C421F0DE}" type="parTrans" cxnId="{857E99EB-6EC3-4F42-A22F-8962B6C7D06E}">
      <dgm:prSet/>
      <dgm:spPr/>
      <dgm:t>
        <a:bodyPr/>
        <a:lstStyle/>
        <a:p>
          <a:endParaRPr lang="it-IT"/>
        </a:p>
      </dgm:t>
    </dgm:pt>
    <dgm:pt modelId="{AB3170DB-C340-4AFB-A73C-4B0780BB34AE}" type="sibTrans" cxnId="{857E99EB-6EC3-4F42-A22F-8962B6C7D06E}">
      <dgm:prSet/>
      <dgm:spPr/>
      <dgm:t>
        <a:bodyPr/>
        <a:lstStyle/>
        <a:p>
          <a:endParaRPr lang="it-IT"/>
        </a:p>
      </dgm:t>
    </dgm:pt>
    <dgm:pt modelId="{A334F331-6DC7-4A23-B461-6B3A5D212575}">
      <dgm:prSet phldrT="[Testo]"/>
      <dgm:spPr/>
      <dgm:t>
        <a:bodyPr/>
        <a:lstStyle/>
        <a:p>
          <a:r>
            <a:rPr lang="it-IT" dirty="0"/>
            <a:t>Attività</a:t>
          </a:r>
        </a:p>
      </dgm:t>
    </dgm:pt>
    <dgm:pt modelId="{CBE2C959-97DB-489A-9AC6-E84ACB38F4C8}" type="parTrans" cxnId="{C02B269D-9C96-47FB-9DE7-FB0912D328D4}">
      <dgm:prSet/>
      <dgm:spPr/>
      <dgm:t>
        <a:bodyPr/>
        <a:lstStyle/>
        <a:p>
          <a:endParaRPr lang="it-IT"/>
        </a:p>
      </dgm:t>
    </dgm:pt>
    <dgm:pt modelId="{B7850B6E-5DEF-482B-982B-DCB89930E486}" type="sibTrans" cxnId="{C02B269D-9C96-47FB-9DE7-FB0912D328D4}">
      <dgm:prSet/>
      <dgm:spPr/>
      <dgm:t>
        <a:bodyPr/>
        <a:lstStyle/>
        <a:p>
          <a:endParaRPr lang="it-IT"/>
        </a:p>
      </dgm:t>
    </dgm:pt>
    <dgm:pt modelId="{3ED00B4E-3800-4316-8925-76FCA9E723E2}">
      <dgm:prSet phldrT="[Testo]"/>
      <dgm:spPr/>
      <dgm:t>
        <a:bodyPr/>
        <a:lstStyle/>
        <a:p>
          <a:r>
            <a:rPr lang="it-IT" dirty="0"/>
            <a:t>Attività</a:t>
          </a:r>
        </a:p>
      </dgm:t>
    </dgm:pt>
    <dgm:pt modelId="{727DD9C8-B62F-4F35-A496-7AF63EE3B6F2}" type="parTrans" cxnId="{E8039605-CB48-4C57-806C-2A3A82A57DDF}">
      <dgm:prSet/>
      <dgm:spPr/>
      <dgm:t>
        <a:bodyPr/>
        <a:lstStyle/>
        <a:p>
          <a:endParaRPr lang="it-IT"/>
        </a:p>
      </dgm:t>
    </dgm:pt>
    <dgm:pt modelId="{F9919689-3187-437B-B7FC-94F014368EB9}" type="sibTrans" cxnId="{E8039605-CB48-4C57-806C-2A3A82A57DDF}">
      <dgm:prSet/>
      <dgm:spPr/>
      <dgm:t>
        <a:bodyPr/>
        <a:lstStyle/>
        <a:p>
          <a:endParaRPr lang="it-IT"/>
        </a:p>
      </dgm:t>
    </dgm:pt>
    <dgm:pt modelId="{B9F01F5C-B9D1-43F7-B044-400EA49DB08C}">
      <dgm:prSet phldrT="[Testo]"/>
      <dgm:spPr/>
      <dgm:t>
        <a:bodyPr/>
        <a:lstStyle/>
        <a:p>
          <a:r>
            <a:rPr lang="it-IT" dirty="0"/>
            <a:t>Attività</a:t>
          </a:r>
        </a:p>
      </dgm:t>
    </dgm:pt>
    <dgm:pt modelId="{016C3059-FB2D-4202-B236-6B98FDD6BCBB}" type="parTrans" cxnId="{9FA4F12F-419F-43BE-A2E1-DBAE8FA2102E}">
      <dgm:prSet/>
      <dgm:spPr/>
      <dgm:t>
        <a:bodyPr/>
        <a:lstStyle/>
        <a:p>
          <a:endParaRPr lang="it-IT"/>
        </a:p>
      </dgm:t>
    </dgm:pt>
    <dgm:pt modelId="{B6EB7BA1-C6D5-4F89-B1C3-7565F8553DA6}" type="sibTrans" cxnId="{9FA4F12F-419F-43BE-A2E1-DBAE8FA2102E}">
      <dgm:prSet/>
      <dgm:spPr/>
      <dgm:t>
        <a:bodyPr/>
        <a:lstStyle/>
        <a:p>
          <a:endParaRPr lang="it-IT"/>
        </a:p>
      </dgm:t>
    </dgm:pt>
    <dgm:pt modelId="{BCEF7F53-FE75-4BB5-9299-06D915C50A63}">
      <dgm:prSet phldrT="[Testo]"/>
      <dgm:spPr/>
      <dgm:t>
        <a:bodyPr/>
        <a:lstStyle/>
        <a:p>
          <a:r>
            <a:rPr lang="it-IT" dirty="0"/>
            <a:t>Attività</a:t>
          </a:r>
        </a:p>
      </dgm:t>
    </dgm:pt>
    <dgm:pt modelId="{C954942D-36E1-4476-A621-D1759EE60D22}" type="parTrans" cxnId="{22445163-AC22-4C2D-A75E-19404B9BF967}">
      <dgm:prSet/>
      <dgm:spPr/>
      <dgm:t>
        <a:bodyPr/>
        <a:lstStyle/>
        <a:p>
          <a:endParaRPr lang="it-IT"/>
        </a:p>
      </dgm:t>
    </dgm:pt>
    <dgm:pt modelId="{3E3195F7-AC1A-44C8-A6D7-18CC260A486E}" type="sibTrans" cxnId="{22445163-AC22-4C2D-A75E-19404B9BF967}">
      <dgm:prSet/>
      <dgm:spPr/>
      <dgm:t>
        <a:bodyPr/>
        <a:lstStyle/>
        <a:p>
          <a:endParaRPr lang="it-IT"/>
        </a:p>
      </dgm:t>
    </dgm:pt>
    <dgm:pt modelId="{8E085EBD-1ED4-482D-97E2-CA43262C4BF3}" type="pres">
      <dgm:prSet presAssocID="{9A7B0222-61A7-4AC3-B8A1-55726EB0E6FA}" presName="Name0" presStyleCnt="0">
        <dgm:presLayoutVars>
          <dgm:chMax val="1"/>
          <dgm:chPref val="1"/>
          <dgm:dir/>
          <dgm:animOne val="branch"/>
          <dgm:animLvl val="lvl"/>
        </dgm:presLayoutVars>
      </dgm:prSet>
      <dgm:spPr/>
      <dgm:t>
        <a:bodyPr/>
        <a:lstStyle/>
        <a:p>
          <a:endParaRPr lang="it-IT"/>
        </a:p>
      </dgm:t>
    </dgm:pt>
    <dgm:pt modelId="{B7DECB3B-107A-476B-AFC4-3D2647B9983A}" type="pres">
      <dgm:prSet presAssocID="{B5DBE733-58F8-4033-8CFB-FFFFE640A03E}" presName="Parent" presStyleLbl="node0" presStyleIdx="0" presStyleCnt="1">
        <dgm:presLayoutVars>
          <dgm:chMax val="6"/>
          <dgm:chPref val="6"/>
        </dgm:presLayoutVars>
      </dgm:prSet>
      <dgm:spPr/>
      <dgm:t>
        <a:bodyPr/>
        <a:lstStyle/>
        <a:p>
          <a:endParaRPr lang="it-IT"/>
        </a:p>
      </dgm:t>
    </dgm:pt>
    <dgm:pt modelId="{F53A252C-E280-430A-BFAD-9402CC0942DF}" type="pres">
      <dgm:prSet presAssocID="{7059DE91-9AC2-4DEF-838F-907CE8D68548}" presName="Accent1" presStyleCnt="0"/>
      <dgm:spPr/>
      <dgm:t>
        <a:bodyPr/>
        <a:lstStyle/>
        <a:p>
          <a:endParaRPr lang="it-IT"/>
        </a:p>
      </dgm:t>
    </dgm:pt>
    <dgm:pt modelId="{538A89EC-3010-477E-9950-70EE1F66A7CE}" type="pres">
      <dgm:prSet presAssocID="{7059DE91-9AC2-4DEF-838F-907CE8D68548}" presName="Accent" presStyleLbl="bgShp" presStyleIdx="0" presStyleCnt="6"/>
      <dgm:spPr/>
      <dgm:t>
        <a:bodyPr/>
        <a:lstStyle/>
        <a:p>
          <a:endParaRPr lang="it-IT"/>
        </a:p>
      </dgm:t>
    </dgm:pt>
    <dgm:pt modelId="{11D20EFE-8F6B-420F-86CA-7F3F82A375A2}" type="pres">
      <dgm:prSet presAssocID="{7059DE91-9AC2-4DEF-838F-907CE8D68548}" presName="Child1" presStyleLbl="node1" presStyleIdx="0" presStyleCnt="6">
        <dgm:presLayoutVars>
          <dgm:chMax val="0"/>
          <dgm:chPref val="0"/>
          <dgm:bulletEnabled val="1"/>
        </dgm:presLayoutVars>
      </dgm:prSet>
      <dgm:spPr/>
      <dgm:t>
        <a:bodyPr/>
        <a:lstStyle/>
        <a:p>
          <a:endParaRPr lang="it-IT"/>
        </a:p>
      </dgm:t>
    </dgm:pt>
    <dgm:pt modelId="{2EBD5B43-4E61-4A6E-9305-8CDF66D0C526}" type="pres">
      <dgm:prSet presAssocID="{32B965C3-1914-4CF4-8E5B-4E6519B2EB6B}" presName="Accent2" presStyleCnt="0"/>
      <dgm:spPr/>
      <dgm:t>
        <a:bodyPr/>
        <a:lstStyle/>
        <a:p>
          <a:endParaRPr lang="it-IT"/>
        </a:p>
      </dgm:t>
    </dgm:pt>
    <dgm:pt modelId="{BFB85434-77DB-45BE-8D7F-460FD0CD5189}" type="pres">
      <dgm:prSet presAssocID="{32B965C3-1914-4CF4-8E5B-4E6519B2EB6B}" presName="Accent" presStyleLbl="bgShp" presStyleIdx="1" presStyleCnt="6"/>
      <dgm:spPr/>
      <dgm:t>
        <a:bodyPr/>
        <a:lstStyle/>
        <a:p>
          <a:endParaRPr lang="it-IT"/>
        </a:p>
      </dgm:t>
    </dgm:pt>
    <dgm:pt modelId="{B6377B03-92CF-4860-8168-C601FA12EF07}" type="pres">
      <dgm:prSet presAssocID="{32B965C3-1914-4CF4-8E5B-4E6519B2EB6B}" presName="Child2" presStyleLbl="node1" presStyleIdx="1" presStyleCnt="6">
        <dgm:presLayoutVars>
          <dgm:chMax val="0"/>
          <dgm:chPref val="0"/>
          <dgm:bulletEnabled val="1"/>
        </dgm:presLayoutVars>
      </dgm:prSet>
      <dgm:spPr/>
      <dgm:t>
        <a:bodyPr/>
        <a:lstStyle/>
        <a:p>
          <a:endParaRPr lang="it-IT"/>
        </a:p>
      </dgm:t>
    </dgm:pt>
    <dgm:pt modelId="{755A42C6-9F9F-4445-B05D-386E65FBA305}" type="pres">
      <dgm:prSet presAssocID="{A334F331-6DC7-4A23-B461-6B3A5D212575}" presName="Accent3" presStyleCnt="0"/>
      <dgm:spPr/>
      <dgm:t>
        <a:bodyPr/>
        <a:lstStyle/>
        <a:p>
          <a:endParaRPr lang="it-IT"/>
        </a:p>
      </dgm:t>
    </dgm:pt>
    <dgm:pt modelId="{910F8132-28BB-4465-AFC2-04FB2FC51882}" type="pres">
      <dgm:prSet presAssocID="{A334F331-6DC7-4A23-B461-6B3A5D212575}" presName="Accent" presStyleLbl="bgShp" presStyleIdx="2" presStyleCnt="6"/>
      <dgm:spPr/>
      <dgm:t>
        <a:bodyPr/>
        <a:lstStyle/>
        <a:p>
          <a:endParaRPr lang="it-IT"/>
        </a:p>
      </dgm:t>
    </dgm:pt>
    <dgm:pt modelId="{53826000-B0F4-464F-93E7-456C62C944D8}" type="pres">
      <dgm:prSet presAssocID="{A334F331-6DC7-4A23-B461-6B3A5D212575}" presName="Child3" presStyleLbl="node1" presStyleIdx="2" presStyleCnt="6">
        <dgm:presLayoutVars>
          <dgm:chMax val="0"/>
          <dgm:chPref val="0"/>
          <dgm:bulletEnabled val="1"/>
        </dgm:presLayoutVars>
      </dgm:prSet>
      <dgm:spPr/>
      <dgm:t>
        <a:bodyPr/>
        <a:lstStyle/>
        <a:p>
          <a:endParaRPr lang="it-IT"/>
        </a:p>
      </dgm:t>
    </dgm:pt>
    <dgm:pt modelId="{AA31392E-372A-4C33-9774-1A31B2873045}" type="pres">
      <dgm:prSet presAssocID="{3ED00B4E-3800-4316-8925-76FCA9E723E2}" presName="Accent4" presStyleCnt="0"/>
      <dgm:spPr/>
      <dgm:t>
        <a:bodyPr/>
        <a:lstStyle/>
        <a:p>
          <a:endParaRPr lang="it-IT"/>
        </a:p>
      </dgm:t>
    </dgm:pt>
    <dgm:pt modelId="{BC3E8580-27F4-45F8-A191-1A3C0A9EC309}" type="pres">
      <dgm:prSet presAssocID="{3ED00B4E-3800-4316-8925-76FCA9E723E2}" presName="Accent" presStyleLbl="bgShp" presStyleIdx="3" presStyleCnt="6"/>
      <dgm:spPr/>
      <dgm:t>
        <a:bodyPr/>
        <a:lstStyle/>
        <a:p>
          <a:endParaRPr lang="it-IT"/>
        </a:p>
      </dgm:t>
    </dgm:pt>
    <dgm:pt modelId="{52FBF32A-7E89-4A96-9F9C-4C3F40CF862D}" type="pres">
      <dgm:prSet presAssocID="{3ED00B4E-3800-4316-8925-76FCA9E723E2}" presName="Child4" presStyleLbl="node1" presStyleIdx="3" presStyleCnt="6">
        <dgm:presLayoutVars>
          <dgm:chMax val="0"/>
          <dgm:chPref val="0"/>
          <dgm:bulletEnabled val="1"/>
        </dgm:presLayoutVars>
      </dgm:prSet>
      <dgm:spPr/>
      <dgm:t>
        <a:bodyPr/>
        <a:lstStyle/>
        <a:p>
          <a:endParaRPr lang="it-IT"/>
        </a:p>
      </dgm:t>
    </dgm:pt>
    <dgm:pt modelId="{A5706ECD-E749-44B9-9918-5FBA7A6B2ECE}" type="pres">
      <dgm:prSet presAssocID="{B9F01F5C-B9D1-43F7-B044-400EA49DB08C}" presName="Accent5" presStyleCnt="0"/>
      <dgm:spPr/>
      <dgm:t>
        <a:bodyPr/>
        <a:lstStyle/>
        <a:p>
          <a:endParaRPr lang="it-IT"/>
        </a:p>
      </dgm:t>
    </dgm:pt>
    <dgm:pt modelId="{1144ACC3-EC5D-4BCB-98F5-41911FD32B42}" type="pres">
      <dgm:prSet presAssocID="{B9F01F5C-B9D1-43F7-B044-400EA49DB08C}" presName="Accent" presStyleLbl="bgShp" presStyleIdx="4" presStyleCnt="6"/>
      <dgm:spPr/>
      <dgm:t>
        <a:bodyPr/>
        <a:lstStyle/>
        <a:p>
          <a:endParaRPr lang="it-IT"/>
        </a:p>
      </dgm:t>
    </dgm:pt>
    <dgm:pt modelId="{31B99239-01AF-470D-AE87-798D4773AB49}" type="pres">
      <dgm:prSet presAssocID="{B9F01F5C-B9D1-43F7-B044-400EA49DB08C}" presName="Child5" presStyleLbl="node1" presStyleIdx="4" presStyleCnt="6">
        <dgm:presLayoutVars>
          <dgm:chMax val="0"/>
          <dgm:chPref val="0"/>
          <dgm:bulletEnabled val="1"/>
        </dgm:presLayoutVars>
      </dgm:prSet>
      <dgm:spPr/>
      <dgm:t>
        <a:bodyPr/>
        <a:lstStyle/>
        <a:p>
          <a:endParaRPr lang="it-IT"/>
        </a:p>
      </dgm:t>
    </dgm:pt>
    <dgm:pt modelId="{ECA07DE4-6324-48C2-9F9A-F7C9704105F9}" type="pres">
      <dgm:prSet presAssocID="{BCEF7F53-FE75-4BB5-9299-06D915C50A63}" presName="Accent6" presStyleCnt="0"/>
      <dgm:spPr/>
      <dgm:t>
        <a:bodyPr/>
        <a:lstStyle/>
        <a:p>
          <a:endParaRPr lang="it-IT"/>
        </a:p>
      </dgm:t>
    </dgm:pt>
    <dgm:pt modelId="{18346946-B1E2-4E5F-831C-76BAD6CFCA92}" type="pres">
      <dgm:prSet presAssocID="{BCEF7F53-FE75-4BB5-9299-06D915C50A63}" presName="Accent" presStyleLbl="bgShp" presStyleIdx="5" presStyleCnt="6"/>
      <dgm:spPr/>
      <dgm:t>
        <a:bodyPr/>
        <a:lstStyle/>
        <a:p>
          <a:endParaRPr lang="it-IT"/>
        </a:p>
      </dgm:t>
    </dgm:pt>
    <dgm:pt modelId="{82A90493-6895-4BFA-9922-F0AEB2B00E2C}" type="pres">
      <dgm:prSet presAssocID="{BCEF7F53-FE75-4BB5-9299-06D915C50A63}" presName="Child6" presStyleLbl="node1" presStyleIdx="5" presStyleCnt="6">
        <dgm:presLayoutVars>
          <dgm:chMax val="0"/>
          <dgm:chPref val="0"/>
          <dgm:bulletEnabled val="1"/>
        </dgm:presLayoutVars>
      </dgm:prSet>
      <dgm:spPr/>
      <dgm:t>
        <a:bodyPr/>
        <a:lstStyle/>
        <a:p>
          <a:endParaRPr lang="it-IT"/>
        </a:p>
      </dgm:t>
    </dgm:pt>
  </dgm:ptLst>
  <dgm:cxnLst>
    <dgm:cxn modelId="{C02B269D-9C96-47FB-9DE7-FB0912D328D4}" srcId="{B5DBE733-58F8-4033-8CFB-FFFFE640A03E}" destId="{A334F331-6DC7-4A23-B461-6B3A5D212575}" srcOrd="2" destOrd="0" parTransId="{CBE2C959-97DB-489A-9AC6-E84ACB38F4C8}" sibTransId="{B7850B6E-5DEF-482B-982B-DCB89930E486}"/>
    <dgm:cxn modelId="{FEA2B1C9-2B5F-4409-B23B-E922D1BE3842}" type="presOf" srcId="{7059DE91-9AC2-4DEF-838F-907CE8D68548}" destId="{11D20EFE-8F6B-420F-86CA-7F3F82A375A2}" srcOrd="0" destOrd="0" presId="urn:microsoft.com/office/officeart/2011/layout/HexagonRadial"/>
    <dgm:cxn modelId="{E8039605-CB48-4C57-806C-2A3A82A57DDF}" srcId="{B5DBE733-58F8-4033-8CFB-FFFFE640A03E}" destId="{3ED00B4E-3800-4316-8925-76FCA9E723E2}" srcOrd="3" destOrd="0" parTransId="{727DD9C8-B62F-4F35-A496-7AF63EE3B6F2}" sibTransId="{F9919689-3187-437B-B7FC-94F014368EB9}"/>
    <dgm:cxn modelId="{46CE761A-F096-4CCC-BE35-7E024FE10F6C}" type="presOf" srcId="{B9F01F5C-B9D1-43F7-B044-400EA49DB08C}" destId="{31B99239-01AF-470D-AE87-798D4773AB49}" srcOrd="0" destOrd="0" presId="urn:microsoft.com/office/officeart/2011/layout/HexagonRadial"/>
    <dgm:cxn modelId="{536F3653-1261-4E17-BCAC-22DCEB3EDF33}" srcId="{9A7B0222-61A7-4AC3-B8A1-55726EB0E6FA}" destId="{B5DBE733-58F8-4033-8CFB-FFFFE640A03E}" srcOrd="0" destOrd="0" parTransId="{DEC19D51-529E-4667-8EDD-B24C688DD3A4}" sibTransId="{6E39C753-D22C-4715-9D0A-B237BEB60CDF}"/>
    <dgm:cxn modelId="{857E99EB-6EC3-4F42-A22F-8962B6C7D06E}" srcId="{B5DBE733-58F8-4033-8CFB-FFFFE640A03E}" destId="{32B965C3-1914-4CF4-8E5B-4E6519B2EB6B}" srcOrd="1" destOrd="0" parTransId="{BC644C63-61E5-4A55-971A-F725C421F0DE}" sibTransId="{AB3170DB-C340-4AFB-A73C-4B0780BB34AE}"/>
    <dgm:cxn modelId="{EC56D12B-9371-4F12-B8FB-A8E807763182}" type="presOf" srcId="{3ED00B4E-3800-4316-8925-76FCA9E723E2}" destId="{52FBF32A-7E89-4A96-9F9C-4C3F40CF862D}" srcOrd="0" destOrd="0" presId="urn:microsoft.com/office/officeart/2011/layout/HexagonRadial"/>
    <dgm:cxn modelId="{94413C1D-4C05-490A-A9EF-2F3968ECF1FD}" type="presOf" srcId="{9A7B0222-61A7-4AC3-B8A1-55726EB0E6FA}" destId="{8E085EBD-1ED4-482D-97E2-CA43262C4BF3}" srcOrd="0" destOrd="0" presId="urn:microsoft.com/office/officeart/2011/layout/HexagonRadial"/>
    <dgm:cxn modelId="{22445163-AC22-4C2D-A75E-19404B9BF967}" srcId="{B5DBE733-58F8-4033-8CFB-FFFFE640A03E}" destId="{BCEF7F53-FE75-4BB5-9299-06D915C50A63}" srcOrd="5" destOrd="0" parTransId="{C954942D-36E1-4476-A621-D1759EE60D22}" sibTransId="{3E3195F7-AC1A-44C8-A6D7-18CC260A486E}"/>
    <dgm:cxn modelId="{9FA4F12F-419F-43BE-A2E1-DBAE8FA2102E}" srcId="{B5DBE733-58F8-4033-8CFB-FFFFE640A03E}" destId="{B9F01F5C-B9D1-43F7-B044-400EA49DB08C}" srcOrd="4" destOrd="0" parTransId="{016C3059-FB2D-4202-B236-6B98FDD6BCBB}" sibTransId="{B6EB7BA1-C6D5-4F89-B1C3-7565F8553DA6}"/>
    <dgm:cxn modelId="{19C09898-26CF-4F13-8369-E6AD95CF0644}" type="presOf" srcId="{32B965C3-1914-4CF4-8E5B-4E6519B2EB6B}" destId="{B6377B03-92CF-4860-8168-C601FA12EF07}" srcOrd="0" destOrd="0" presId="urn:microsoft.com/office/officeart/2011/layout/HexagonRadial"/>
    <dgm:cxn modelId="{02C597FB-9525-4A76-8FA5-40AB103C6E46}" srcId="{B5DBE733-58F8-4033-8CFB-FFFFE640A03E}" destId="{7059DE91-9AC2-4DEF-838F-907CE8D68548}" srcOrd="0" destOrd="0" parTransId="{4968AAC2-04FF-4BAB-AC22-2EB09A4AC351}" sibTransId="{C4744FB1-3692-4E7E-B3DF-380239519421}"/>
    <dgm:cxn modelId="{6AC2AF47-BC9B-47C0-8ACB-98BCF4EA4291}" type="presOf" srcId="{B5DBE733-58F8-4033-8CFB-FFFFE640A03E}" destId="{B7DECB3B-107A-476B-AFC4-3D2647B9983A}" srcOrd="0" destOrd="0" presId="urn:microsoft.com/office/officeart/2011/layout/HexagonRadial"/>
    <dgm:cxn modelId="{E0D61CA8-BEA6-4DBC-B17F-57375FDF1C0E}" type="presOf" srcId="{BCEF7F53-FE75-4BB5-9299-06D915C50A63}" destId="{82A90493-6895-4BFA-9922-F0AEB2B00E2C}" srcOrd="0" destOrd="0" presId="urn:microsoft.com/office/officeart/2011/layout/HexagonRadial"/>
    <dgm:cxn modelId="{6E70BA1A-7A6E-4B37-8717-44ED604A2F90}" type="presOf" srcId="{A334F331-6DC7-4A23-B461-6B3A5D212575}" destId="{53826000-B0F4-464F-93E7-456C62C944D8}" srcOrd="0" destOrd="0" presId="urn:microsoft.com/office/officeart/2011/layout/HexagonRadial"/>
    <dgm:cxn modelId="{AD1987B1-9685-4E72-85F0-7FBF08E4A980}" type="presParOf" srcId="{8E085EBD-1ED4-482D-97E2-CA43262C4BF3}" destId="{B7DECB3B-107A-476B-AFC4-3D2647B9983A}" srcOrd="0" destOrd="0" presId="urn:microsoft.com/office/officeart/2011/layout/HexagonRadial"/>
    <dgm:cxn modelId="{FCE54FFB-FFB5-4538-9B7F-E3CB38684959}" type="presParOf" srcId="{8E085EBD-1ED4-482D-97E2-CA43262C4BF3}" destId="{F53A252C-E280-430A-BFAD-9402CC0942DF}" srcOrd="1" destOrd="0" presId="urn:microsoft.com/office/officeart/2011/layout/HexagonRadial"/>
    <dgm:cxn modelId="{4E7A9A3C-9807-4EEA-97EE-4B74387685F1}" type="presParOf" srcId="{F53A252C-E280-430A-BFAD-9402CC0942DF}" destId="{538A89EC-3010-477E-9950-70EE1F66A7CE}" srcOrd="0" destOrd="0" presId="urn:microsoft.com/office/officeart/2011/layout/HexagonRadial"/>
    <dgm:cxn modelId="{09818076-BFD0-4520-A44F-A41FBF26AFBE}" type="presParOf" srcId="{8E085EBD-1ED4-482D-97E2-CA43262C4BF3}" destId="{11D20EFE-8F6B-420F-86CA-7F3F82A375A2}" srcOrd="2" destOrd="0" presId="urn:microsoft.com/office/officeart/2011/layout/HexagonRadial"/>
    <dgm:cxn modelId="{1A3F6DFB-DF55-43E4-A798-CEEAAEA8D1E5}" type="presParOf" srcId="{8E085EBD-1ED4-482D-97E2-CA43262C4BF3}" destId="{2EBD5B43-4E61-4A6E-9305-8CDF66D0C526}" srcOrd="3" destOrd="0" presId="urn:microsoft.com/office/officeart/2011/layout/HexagonRadial"/>
    <dgm:cxn modelId="{106F1836-B93F-4DFD-AACA-707A6B988FCF}" type="presParOf" srcId="{2EBD5B43-4E61-4A6E-9305-8CDF66D0C526}" destId="{BFB85434-77DB-45BE-8D7F-460FD0CD5189}" srcOrd="0" destOrd="0" presId="urn:microsoft.com/office/officeart/2011/layout/HexagonRadial"/>
    <dgm:cxn modelId="{D81568F1-CE3B-4384-AA5A-E243E5A13DC8}" type="presParOf" srcId="{8E085EBD-1ED4-482D-97E2-CA43262C4BF3}" destId="{B6377B03-92CF-4860-8168-C601FA12EF07}" srcOrd="4" destOrd="0" presId="urn:microsoft.com/office/officeart/2011/layout/HexagonRadial"/>
    <dgm:cxn modelId="{49B4D0E3-F466-4689-B0EF-5CD4BC780FB3}" type="presParOf" srcId="{8E085EBD-1ED4-482D-97E2-CA43262C4BF3}" destId="{755A42C6-9F9F-4445-B05D-386E65FBA305}" srcOrd="5" destOrd="0" presId="urn:microsoft.com/office/officeart/2011/layout/HexagonRadial"/>
    <dgm:cxn modelId="{B40498EA-140B-47DE-907E-B105F222182C}" type="presParOf" srcId="{755A42C6-9F9F-4445-B05D-386E65FBA305}" destId="{910F8132-28BB-4465-AFC2-04FB2FC51882}" srcOrd="0" destOrd="0" presId="urn:microsoft.com/office/officeart/2011/layout/HexagonRadial"/>
    <dgm:cxn modelId="{C31D96F1-B84D-46BD-AF6B-97F6EC08DD6D}" type="presParOf" srcId="{8E085EBD-1ED4-482D-97E2-CA43262C4BF3}" destId="{53826000-B0F4-464F-93E7-456C62C944D8}" srcOrd="6" destOrd="0" presId="urn:microsoft.com/office/officeart/2011/layout/HexagonRadial"/>
    <dgm:cxn modelId="{AE33F274-275C-4951-BA32-78A4C465E111}" type="presParOf" srcId="{8E085EBD-1ED4-482D-97E2-CA43262C4BF3}" destId="{AA31392E-372A-4C33-9774-1A31B2873045}" srcOrd="7" destOrd="0" presId="urn:microsoft.com/office/officeart/2011/layout/HexagonRadial"/>
    <dgm:cxn modelId="{6A95C71E-A834-43E1-8514-DB893C881D43}" type="presParOf" srcId="{AA31392E-372A-4C33-9774-1A31B2873045}" destId="{BC3E8580-27F4-45F8-A191-1A3C0A9EC309}" srcOrd="0" destOrd="0" presId="urn:microsoft.com/office/officeart/2011/layout/HexagonRadial"/>
    <dgm:cxn modelId="{749263FB-98B6-4196-B7F7-EB8DCFEAA7AC}" type="presParOf" srcId="{8E085EBD-1ED4-482D-97E2-CA43262C4BF3}" destId="{52FBF32A-7E89-4A96-9F9C-4C3F40CF862D}" srcOrd="8" destOrd="0" presId="urn:microsoft.com/office/officeart/2011/layout/HexagonRadial"/>
    <dgm:cxn modelId="{1A6EB9F8-562A-449C-8C8B-7E1680BE5BEA}" type="presParOf" srcId="{8E085EBD-1ED4-482D-97E2-CA43262C4BF3}" destId="{A5706ECD-E749-44B9-9918-5FBA7A6B2ECE}" srcOrd="9" destOrd="0" presId="urn:microsoft.com/office/officeart/2011/layout/HexagonRadial"/>
    <dgm:cxn modelId="{EB6543E5-DA29-4510-BA7D-1E76B9EA357E}" type="presParOf" srcId="{A5706ECD-E749-44B9-9918-5FBA7A6B2ECE}" destId="{1144ACC3-EC5D-4BCB-98F5-41911FD32B42}" srcOrd="0" destOrd="0" presId="urn:microsoft.com/office/officeart/2011/layout/HexagonRadial"/>
    <dgm:cxn modelId="{E36C8045-F048-4DC1-B2B3-A7E8965DA661}" type="presParOf" srcId="{8E085EBD-1ED4-482D-97E2-CA43262C4BF3}" destId="{31B99239-01AF-470D-AE87-798D4773AB49}" srcOrd="10" destOrd="0" presId="urn:microsoft.com/office/officeart/2011/layout/HexagonRadial"/>
    <dgm:cxn modelId="{09ED7522-6E78-4BE6-A926-00A39545CAC0}" type="presParOf" srcId="{8E085EBD-1ED4-482D-97E2-CA43262C4BF3}" destId="{ECA07DE4-6324-48C2-9F9A-F7C9704105F9}" srcOrd="11" destOrd="0" presId="urn:microsoft.com/office/officeart/2011/layout/HexagonRadial"/>
    <dgm:cxn modelId="{65DA3653-254F-46BC-860B-92100A23E657}" type="presParOf" srcId="{ECA07DE4-6324-48C2-9F9A-F7C9704105F9}" destId="{18346946-B1E2-4E5F-831C-76BAD6CFCA92}" srcOrd="0" destOrd="0" presId="urn:microsoft.com/office/officeart/2011/layout/HexagonRadial"/>
    <dgm:cxn modelId="{44D46D91-B595-4A71-958B-09A1E2382D71}" type="presParOf" srcId="{8E085EBD-1ED4-482D-97E2-CA43262C4BF3}" destId="{82A90493-6895-4BFA-9922-F0AEB2B00E2C}"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DECB3B-107A-476B-AFC4-3D2647B9983A}">
      <dsp:nvSpPr>
        <dsp:cNvPr id="0" name=""/>
        <dsp:cNvSpPr/>
      </dsp:nvSpPr>
      <dsp:spPr>
        <a:xfrm>
          <a:off x="1461566" y="1438054"/>
          <a:ext cx="1827829" cy="1581146"/>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it-IT" sz="2400" kern="1200" dirty="0"/>
            <a:t>Gruppo 1</a:t>
          </a:r>
        </a:p>
      </dsp:txBody>
      <dsp:txXfrm>
        <a:off x="1764463" y="1700072"/>
        <a:ext cx="1222035" cy="1057110"/>
      </dsp:txXfrm>
    </dsp:sp>
    <dsp:sp modelId="{BFB85434-77DB-45BE-8D7F-460FD0CD5189}">
      <dsp:nvSpPr>
        <dsp:cNvPr id="0" name=""/>
        <dsp:cNvSpPr/>
      </dsp:nvSpPr>
      <dsp:spPr>
        <a:xfrm>
          <a:off x="2606138" y="681582"/>
          <a:ext cx="689634" cy="59421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1D20EFE-8F6B-420F-86CA-7F3F82A375A2}">
      <dsp:nvSpPr>
        <dsp:cNvPr id="0" name=""/>
        <dsp:cNvSpPr/>
      </dsp:nvSpPr>
      <dsp:spPr>
        <a:xfrm>
          <a:off x="1629935" y="0"/>
          <a:ext cx="1497893" cy="1295853"/>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it-IT" sz="2400" kern="1200" dirty="0"/>
            <a:t>Attività</a:t>
          </a:r>
        </a:p>
      </dsp:txBody>
      <dsp:txXfrm>
        <a:off x="1878168" y="214750"/>
        <a:ext cx="1001427" cy="866353"/>
      </dsp:txXfrm>
    </dsp:sp>
    <dsp:sp modelId="{910F8132-28BB-4465-AFC2-04FB2FC51882}">
      <dsp:nvSpPr>
        <dsp:cNvPr id="0" name=""/>
        <dsp:cNvSpPr/>
      </dsp:nvSpPr>
      <dsp:spPr>
        <a:xfrm>
          <a:off x="3410995" y="1792441"/>
          <a:ext cx="689634" cy="59421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B6377B03-92CF-4860-8168-C601FA12EF07}">
      <dsp:nvSpPr>
        <dsp:cNvPr id="0" name=""/>
        <dsp:cNvSpPr/>
      </dsp:nvSpPr>
      <dsp:spPr>
        <a:xfrm>
          <a:off x="3003677" y="797036"/>
          <a:ext cx="1497893" cy="1295853"/>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it-IT" sz="2400" kern="1200" dirty="0"/>
            <a:t>Attività</a:t>
          </a:r>
        </a:p>
      </dsp:txBody>
      <dsp:txXfrm>
        <a:off x="3251910" y="1011786"/>
        <a:ext cx="1001427" cy="866353"/>
      </dsp:txXfrm>
    </dsp:sp>
    <dsp:sp modelId="{BC3E8580-27F4-45F8-A191-1A3C0A9EC309}">
      <dsp:nvSpPr>
        <dsp:cNvPr id="0" name=""/>
        <dsp:cNvSpPr/>
      </dsp:nvSpPr>
      <dsp:spPr>
        <a:xfrm>
          <a:off x="2851889" y="3046392"/>
          <a:ext cx="689634" cy="59421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53826000-B0F4-464F-93E7-456C62C944D8}">
      <dsp:nvSpPr>
        <dsp:cNvPr id="0" name=""/>
        <dsp:cNvSpPr/>
      </dsp:nvSpPr>
      <dsp:spPr>
        <a:xfrm>
          <a:off x="3003677" y="2363918"/>
          <a:ext cx="1497893" cy="1295853"/>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it-IT" sz="2400" kern="1200" dirty="0"/>
            <a:t>Attività</a:t>
          </a:r>
        </a:p>
      </dsp:txBody>
      <dsp:txXfrm>
        <a:off x="3251910" y="2578668"/>
        <a:ext cx="1001427" cy="866353"/>
      </dsp:txXfrm>
    </dsp:sp>
    <dsp:sp modelId="{1144ACC3-EC5D-4BCB-98F5-41911FD32B42}">
      <dsp:nvSpPr>
        <dsp:cNvPr id="0" name=""/>
        <dsp:cNvSpPr/>
      </dsp:nvSpPr>
      <dsp:spPr>
        <a:xfrm>
          <a:off x="1464967" y="3176557"/>
          <a:ext cx="689634" cy="59421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52FBF32A-7E89-4A96-9F9C-4C3F40CF862D}">
      <dsp:nvSpPr>
        <dsp:cNvPr id="0" name=""/>
        <dsp:cNvSpPr/>
      </dsp:nvSpPr>
      <dsp:spPr>
        <a:xfrm>
          <a:off x="1629935" y="3161846"/>
          <a:ext cx="1497893" cy="1295853"/>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it-IT" sz="2400" kern="1200" dirty="0"/>
            <a:t>Attività</a:t>
          </a:r>
        </a:p>
      </dsp:txBody>
      <dsp:txXfrm>
        <a:off x="1878168" y="3376596"/>
        <a:ext cx="1001427" cy="866353"/>
      </dsp:txXfrm>
    </dsp:sp>
    <dsp:sp modelId="{18346946-B1E2-4E5F-831C-76BAD6CFCA92}">
      <dsp:nvSpPr>
        <dsp:cNvPr id="0" name=""/>
        <dsp:cNvSpPr/>
      </dsp:nvSpPr>
      <dsp:spPr>
        <a:xfrm>
          <a:off x="646930" y="2066143"/>
          <a:ext cx="689634" cy="59421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1B99239-01AF-470D-AE87-798D4773AB49}">
      <dsp:nvSpPr>
        <dsp:cNvPr id="0" name=""/>
        <dsp:cNvSpPr/>
      </dsp:nvSpPr>
      <dsp:spPr>
        <a:xfrm>
          <a:off x="249816" y="2364809"/>
          <a:ext cx="1497893" cy="1295853"/>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it-IT" sz="2400" kern="1200" dirty="0"/>
            <a:t>Attività</a:t>
          </a:r>
        </a:p>
      </dsp:txBody>
      <dsp:txXfrm>
        <a:off x="498049" y="2579559"/>
        <a:ext cx="1001427" cy="866353"/>
      </dsp:txXfrm>
    </dsp:sp>
    <dsp:sp modelId="{82A90493-6895-4BFA-9922-F0AEB2B00E2C}">
      <dsp:nvSpPr>
        <dsp:cNvPr id="0" name=""/>
        <dsp:cNvSpPr/>
      </dsp:nvSpPr>
      <dsp:spPr>
        <a:xfrm>
          <a:off x="249816" y="795253"/>
          <a:ext cx="1497893" cy="1295853"/>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it-IT" sz="2400" kern="1200" dirty="0"/>
            <a:t>Attività</a:t>
          </a:r>
        </a:p>
      </dsp:txBody>
      <dsp:txXfrm>
        <a:off x="498049" y="1010003"/>
        <a:ext cx="1001427" cy="866353"/>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Radiale esagonale"/>
  <dgm:desc val="Mostra un processo sequenziale correlato a un'idea o un tema centrale. Supporta al massimo sei forme di livello 2. Risultati ottimali con piccole quantità di testo. Il testo non utilizzato non viene visualizzato ma rimane disponibile se si cambia il layout."/>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it-IT" sz="1200"/>
            </a:lvl1pPr>
          </a:lstStyle>
          <a:p>
            <a:endParaRPr lang="it-IT" dirty="0"/>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it-IT" sz="1200"/>
            </a:lvl1pPr>
          </a:lstStyle>
          <a:p>
            <a:fld id="{A7A7C32D-4CAC-4E8E-880E-079D735BB9CA}" type="datetime1">
              <a:rPr lang="it-IT" smtClean="0"/>
              <a:t>02/12/2013</a:t>
            </a:fld>
            <a:endParaRPr lang="it-IT"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it-IT" sz="1200"/>
            </a:lvl1pPr>
          </a:lstStyle>
          <a:p>
            <a:endParaRPr lang="it-IT" dirty="0"/>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it-IT" sz="1200"/>
            </a:lvl1pPr>
          </a:lstStyle>
          <a:p>
            <a:fld id="{5DE4C80B-8910-445E-8D30-7A590951118B}" type="slidenum">
              <a:rPr lang="it-IT"/>
              <a:t>‹N›</a:t>
            </a:fld>
            <a:endParaRPr lang="it-IT" dirty="0"/>
          </a:p>
        </p:txBody>
      </p:sp>
    </p:spTree>
    <p:extLst>
      <p:ext uri="{BB962C8B-B14F-4D97-AF65-F5344CB8AC3E}">
        <p14:creationId xmlns:p14="http://schemas.microsoft.com/office/powerpoint/2010/main" val="1621254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it-IT"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it-IT" sz="1200"/>
            </a:lvl1pPr>
          </a:lstStyle>
          <a:p>
            <a:fld id="{83C3C490-0813-4942-9E43-B5706E189148}" type="datetime1">
              <a:rPr lang="it-IT" smtClean="0"/>
              <a:pPr/>
              <a:t>02/12/2013</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it-IT" dirty="0"/>
              <a:t>Fare clic per modificare </a:t>
            </a:r>
            <a:r>
              <a:rPr lang="it-IT" dirty="0" smtClean="0"/>
              <a:t>stili </a:t>
            </a:r>
            <a:r>
              <a:rPr lang="it-IT" dirty="0"/>
              <a:t>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it-IT"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it-IT" sz="1200"/>
            </a:lvl1pPr>
          </a:lstStyle>
          <a:p>
            <a:fld id="{5D81F1E7-4EFD-4BFF-B438-FCD52FD36B17}" type="slidenum">
              <a:t>‹N›</a:t>
            </a:fld>
            <a:endParaRPr lang="it-IT" dirty="0"/>
          </a:p>
        </p:txBody>
      </p:sp>
    </p:spTree>
    <p:extLst>
      <p:ext uri="{BB962C8B-B14F-4D97-AF65-F5344CB8AC3E}">
        <p14:creationId xmlns:p14="http://schemas.microsoft.com/office/powerpoint/2010/main" val="473561970"/>
      </p:ext>
    </p:extLst>
  </p:cSld>
  <p:clrMap bg1="lt1" tx1="dk1" bg2="lt2" tx2="dk2" accent1="accent1" accent2="accent2" accent3="accent3" accent4="accent4" accent5="accent5" accent6="accent6" hlink="hlink" folHlink="folHlink"/>
  <p:notesStyle>
    <a:lvl1pPr marL="0" algn="l" defTabSz="914400" rtl="0" eaLnBrk="1" latinLnBrk="0" hangingPunct="1">
      <a:defRPr lang="it-IT" sz="1200" kern="1200">
        <a:solidFill>
          <a:schemeClr val="tx1"/>
        </a:solidFill>
        <a:latin typeface="+mn-lt"/>
        <a:ea typeface="+mn-ea"/>
        <a:cs typeface="+mn-cs"/>
      </a:defRPr>
    </a:lvl1pPr>
    <a:lvl2pPr marL="457200" algn="l" defTabSz="914400" rtl="0" eaLnBrk="1" latinLnBrk="0" hangingPunct="1">
      <a:defRPr lang="it-IT" sz="1200" kern="1200">
        <a:solidFill>
          <a:schemeClr val="tx1"/>
        </a:solidFill>
        <a:latin typeface="+mn-lt"/>
        <a:ea typeface="+mn-ea"/>
        <a:cs typeface="+mn-cs"/>
      </a:defRPr>
    </a:lvl2pPr>
    <a:lvl3pPr marL="914400" algn="l" defTabSz="914400" rtl="0" eaLnBrk="1" latinLnBrk="0" hangingPunct="1">
      <a:defRPr lang="it-IT" sz="1200" kern="1200">
        <a:solidFill>
          <a:schemeClr val="tx1"/>
        </a:solidFill>
        <a:latin typeface="+mn-lt"/>
        <a:ea typeface="+mn-ea"/>
        <a:cs typeface="+mn-cs"/>
      </a:defRPr>
    </a:lvl3pPr>
    <a:lvl4pPr marL="1371600" algn="l" defTabSz="914400" rtl="0" eaLnBrk="1" latinLnBrk="0" hangingPunct="1">
      <a:defRPr lang="it-IT" sz="1200" kern="1200">
        <a:solidFill>
          <a:schemeClr val="tx1"/>
        </a:solidFill>
        <a:latin typeface="+mn-lt"/>
        <a:ea typeface="+mn-ea"/>
        <a:cs typeface="+mn-cs"/>
      </a:defRPr>
    </a:lvl4pPr>
    <a:lvl5pPr marL="1828800" algn="l" defTabSz="914400" rtl="0" eaLnBrk="1" latinLnBrk="0" hangingPunct="1">
      <a:defRPr lang="it-IT" sz="1200" kern="1200">
        <a:solidFill>
          <a:schemeClr val="tx1"/>
        </a:solidFill>
        <a:latin typeface="+mn-lt"/>
        <a:ea typeface="+mn-ea"/>
        <a:cs typeface="+mn-cs"/>
      </a:defRPr>
    </a:lvl5pPr>
    <a:lvl6pPr marL="2286000" algn="l" defTabSz="914400" rtl="0" eaLnBrk="1" latinLnBrk="0" hangingPunct="1">
      <a:defRPr lang="it-IT" sz="1200" kern="1200">
        <a:solidFill>
          <a:schemeClr val="tx1"/>
        </a:solidFill>
        <a:latin typeface="+mn-lt"/>
        <a:ea typeface="+mn-ea"/>
        <a:cs typeface="+mn-cs"/>
      </a:defRPr>
    </a:lvl6pPr>
    <a:lvl7pPr marL="2743200" algn="l" defTabSz="914400" rtl="0" eaLnBrk="1" latinLnBrk="0" hangingPunct="1">
      <a:defRPr lang="it-IT" sz="1200" kern="1200">
        <a:solidFill>
          <a:schemeClr val="tx1"/>
        </a:solidFill>
        <a:latin typeface="+mn-lt"/>
        <a:ea typeface="+mn-ea"/>
        <a:cs typeface="+mn-cs"/>
      </a:defRPr>
    </a:lvl7pPr>
    <a:lvl8pPr marL="3200400" algn="l" defTabSz="914400" rtl="0" eaLnBrk="1" latinLnBrk="0" hangingPunct="1">
      <a:defRPr lang="it-IT" sz="1200" kern="1200">
        <a:solidFill>
          <a:schemeClr val="tx1"/>
        </a:solidFill>
        <a:latin typeface="+mn-lt"/>
        <a:ea typeface="+mn-ea"/>
        <a:cs typeface="+mn-cs"/>
      </a:defRPr>
    </a:lvl8pPr>
    <a:lvl9pPr marL="3657600" algn="l" defTabSz="914400" rtl="0" eaLnBrk="1" latinLnBrk="0" hangingPunct="1">
      <a:defRPr lang="it-IT"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ttangolo 6"/>
          <p:cNvSpPr/>
          <p:nvPr/>
        </p:nvSpPr>
        <p:spPr bwMode="ltGray">
          <a:xfrm>
            <a:off x="0" y="4572000"/>
            <a:ext cx="12192000"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8" name="Connettore diritto 7"/>
          <p:cNvCxnSpPr/>
          <p:nvPr/>
        </p:nvCxnSpPr>
        <p:spPr>
          <a:xfrm>
            <a:off x="0" y="6210300"/>
            <a:ext cx="12192000" cy="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ctrTitle"/>
          </p:nvPr>
        </p:nvSpPr>
        <p:spPr>
          <a:xfrm>
            <a:off x="609600" y="4740333"/>
            <a:ext cx="10972800" cy="1263534"/>
          </a:xfrm>
        </p:spPr>
        <p:txBody>
          <a:bodyPr anchor="ctr">
            <a:normAutofit/>
          </a:bodyPr>
          <a:lstStyle>
            <a:lvl1pPr algn="l" latinLnBrk="0">
              <a:defRPr lang="it-IT" sz="5800"/>
            </a:lvl1pPr>
          </a:lstStyle>
          <a:p>
            <a:r>
              <a:rPr lang="it-IT"/>
              <a:t>Fare clic per modificare lo stile del titolo</a:t>
            </a:r>
          </a:p>
        </p:txBody>
      </p:sp>
      <p:sp>
        <p:nvSpPr>
          <p:cNvPr id="3" name="Sottotitolo 2"/>
          <p:cNvSpPr>
            <a:spLocks noGrp="1"/>
          </p:cNvSpPr>
          <p:nvPr>
            <p:ph type="subTitle" idx="1"/>
          </p:nvPr>
        </p:nvSpPr>
        <p:spPr>
          <a:xfrm>
            <a:off x="609600" y="6286500"/>
            <a:ext cx="10972800" cy="457200"/>
          </a:xfrm>
        </p:spPr>
        <p:txBody>
          <a:bodyPr anchor="ctr">
            <a:normAutofit/>
          </a:bodyPr>
          <a:lstStyle>
            <a:lvl1pPr marL="0" indent="0" algn="l" latinLnBrk="0">
              <a:spcBef>
                <a:spcPts val="0"/>
              </a:spcBef>
              <a:buNone/>
              <a:defRPr lang="it-IT" sz="1800">
                <a:solidFill>
                  <a:schemeClr val="tx1">
                    <a:lumMod val="50000"/>
                  </a:schemeClr>
                </a:solidFill>
              </a:defRPr>
            </a:lvl1pPr>
            <a:lvl2pPr marL="457200" indent="0" algn="ctr" latinLnBrk="0">
              <a:buNone/>
              <a:defRPr lang="it-IT" sz="2800"/>
            </a:lvl2pPr>
            <a:lvl3pPr marL="914400" indent="0" algn="ctr" latinLnBrk="0">
              <a:buNone/>
              <a:defRPr lang="it-IT" sz="2400"/>
            </a:lvl3pPr>
            <a:lvl4pPr marL="1371600" indent="0" algn="ctr" latinLnBrk="0">
              <a:buNone/>
              <a:defRPr lang="it-IT" sz="2000"/>
            </a:lvl4pPr>
            <a:lvl5pPr marL="1828800" indent="0" algn="ctr" latinLnBrk="0">
              <a:buNone/>
              <a:defRPr lang="it-IT" sz="2000"/>
            </a:lvl5pPr>
            <a:lvl6pPr marL="2286000" indent="0" algn="ctr" latinLnBrk="0">
              <a:buNone/>
              <a:defRPr lang="it-IT" sz="2000"/>
            </a:lvl6pPr>
            <a:lvl7pPr marL="2743200" indent="0" algn="ctr" latinLnBrk="0">
              <a:buNone/>
              <a:defRPr lang="it-IT" sz="2000"/>
            </a:lvl7pPr>
            <a:lvl8pPr marL="3200400" indent="0" algn="ctr" latinLnBrk="0">
              <a:buNone/>
              <a:defRPr lang="it-IT" sz="2000"/>
            </a:lvl8pPr>
            <a:lvl9pPr marL="3657600" indent="0" algn="ctr" latinLnBrk="0">
              <a:buNone/>
              <a:defRPr lang="it-IT" sz="2000"/>
            </a:lvl9pPr>
          </a:lstStyle>
          <a:p>
            <a:r>
              <a:rPr lang="it-IT"/>
              <a:t>Fare clic per modificare lo stile del sottotitolo dello schema</a:t>
            </a:r>
          </a:p>
        </p:txBody>
      </p:sp>
      <p:pic>
        <p:nvPicPr>
          <p:cNvPr id="9" name="Immagine 8" descr="Veduta ravvicinata di provette" title="Immagine scientifica"/>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524" y="0"/>
            <a:ext cx="12188952" cy="4571999"/>
          </a:xfrm>
          <a:prstGeom prst="rect">
            <a:avLst/>
          </a:prstGeom>
        </p:spPr>
      </p:pic>
    </p:spTree>
    <p:extLst>
      <p:ext uri="{BB962C8B-B14F-4D97-AF65-F5344CB8AC3E}">
        <p14:creationId xmlns:p14="http://schemas.microsoft.com/office/powerpoint/2010/main" val="1531164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dirty="0"/>
              <a:t>Fare clic per modificare </a:t>
            </a:r>
            <a:r>
              <a:rPr lang="it-IT" dirty="0" smtClean="0"/>
              <a:t>stili </a:t>
            </a:r>
            <a:r>
              <a:rPr lang="it-IT" dirty="0"/>
              <a:t>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10"/>
          </p:nvPr>
        </p:nvSpPr>
        <p:spPr/>
        <p:txBody>
          <a:bodyPr/>
          <a:lstStyle>
            <a:lvl1pPr>
              <a:defRPr/>
            </a:lvl1pPr>
          </a:lstStyle>
          <a:p>
            <a:fld id="{D2CFB82A-2571-46A4-967E-3B73505C37E0}" type="datetime1">
              <a:rPr lang="it-IT" smtClean="0"/>
              <a:pPr/>
              <a:t>02/12/2013</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5F4C9F40-B079-4B71-A627-7266DFEA7F03}" type="slidenum">
              <a:t>‹N›</a:t>
            </a:fld>
            <a:endParaRPr lang="it-IT" dirty="0"/>
          </a:p>
        </p:txBody>
      </p:sp>
    </p:spTree>
    <p:extLst>
      <p:ext uri="{BB962C8B-B14F-4D97-AF65-F5344CB8AC3E}">
        <p14:creationId xmlns:p14="http://schemas.microsoft.com/office/powerpoint/2010/main" val="3221556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7" name="Rettangolo 6"/>
          <p:cNvSpPr/>
          <p:nvPr/>
        </p:nvSpPr>
        <p:spPr bwMode="ltGray">
          <a:xfrm>
            <a:off x="9310254" y="0"/>
            <a:ext cx="288174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8" name="Connettore diritto 7"/>
          <p:cNvCxnSpPr/>
          <p:nvPr/>
        </p:nvCxnSpPr>
        <p:spPr>
          <a:xfrm flipH="1">
            <a:off x="9310254" y="0"/>
            <a:ext cx="1" cy="685800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tolo verticale 1"/>
          <p:cNvSpPr>
            <a:spLocks noGrp="1"/>
          </p:cNvSpPr>
          <p:nvPr>
            <p:ph type="title" orient="vert"/>
          </p:nvPr>
        </p:nvSpPr>
        <p:spPr>
          <a:xfrm>
            <a:off x="9486900" y="685800"/>
            <a:ext cx="2324100" cy="5486399"/>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199" y="685800"/>
            <a:ext cx="8105775" cy="5486399"/>
          </a:xfrm>
        </p:spPr>
        <p:txBody>
          <a:bodyPr vert="eaVert"/>
          <a:lstStyle/>
          <a:p>
            <a:pPr lvl="0"/>
            <a:r>
              <a:rPr lang="it-IT" dirty="0"/>
              <a:t>Fare clic per modificare </a:t>
            </a:r>
            <a:r>
              <a:rPr lang="it-IT" dirty="0" smtClean="0"/>
              <a:t>stili </a:t>
            </a:r>
            <a:r>
              <a:rPr lang="it-IT" dirty="0"/>
              <a:t>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10"/>
          </p:nvPr>
        </p:nvSpPr>
        <p:spPr/>
        <p:txBody>
          <a:bodyPr/>
          <a:lstStyle>
            <a:lvl1pPr>
              <a:defRPr/>
            </a:lvl1pPr>
          </a:lstStyle>
          <a:p>
            <a:fld id="{2EE1CDDD-24BD-4B97-82FC-6FF58767DCEF}" type="datetime1">
              <a:rPr lang="it-IT" smtClean="0"/>
              <a:pPr/>
              <a:t>02/12/2013</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5F4C9F40-B079-4B71-A627-7266DFEA7F03}" type="slidenum">
              <a:t>‹N›</a:t>
            </a:fld>
            <a:endParaRPr lang="it-IT" dirty="0"/>
          </a:p>
        </p:txBody>
      </p:sp>
    </p:spTree>
    <p:extLst>
      <p:ext uri="{BB962C8B-B14F-4D97-AF65-F5344CB8AC3E}">
        <p14:creationId xmlns:p14="http://schemas.microsoft.com/office/powerpoint/2010/main" val="862647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dirty="0"/>
              <a:t>Fare clic per modificare </a:t>
            </a:r>
            <a:r>
              <a:rPr lang="it-IT" dirty="0" smtClean="0"/>
              <a:t>stili </a:t>
            </a:r>
            <a:r>
              <a:rPr lang="it-IT" dirty="0"/>
              <a:t>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10"/>
          </p:nvPr>
        </p:nvSpPr>
        <p:spPr/>
        <p:txBody>
          <a:bodyPr/>
          <a:lstStyle>
            <a:lvl1pPr>
              <a:defRPr/>
            </a:lvl1pPr>
          </a:lstStyle>
          <a:p>
            <a:fld id="{93087EFD-5CD8-46AE-B728-FC2FB6C1FD93}" type="datetime1">
              <a:rPr lang="it-IT" smtClean="0"/>
              <a:pPr/>
              <a:t>02/12/2013</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5F4C9F40-B079-4B71-A627-7266DFEA7F03}" type="slidenum">
              <a:t>‹N›</a:t>
            </a:fld>
            <a:endParaRPr lang="it-IT" dirty="0"/>
          </a:p>
        </p:txBody>
      </p:sp>
    </p:spTree>
    <p:extLst>
      <p:ext uri="{BB962C8B-B14F-4D97-AF65-F5344CB8AC3E}">
        <p14:creationId xmlns:p14="http://schemas.microsoft.com/office/powerpoint/2010/main" val="2253080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bwMode="ltGray">
          <a:xfrm>
            <a:off x="0" y="0"/>
            <a:ext cx="12192000"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8" name="Connettore diritto 7"/>
          <p:cNvCxnSpPr/>
          <p:nvPr/>
        </p:nvCxnSpPr>
        <p:spPr>
          <a:xfrm>
            <a:off x="0" y="5753100"/>
            <a:ext cx="12192000" cy="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609600" y="3153095"/>
            <a:ext cx="10972800" cy="2286000"/>
          </a:xfrm>
        </p:spPr>
        <p:txBody>
          <a:bodyPr anchor="b">
            <a:normAutofit/>
          </a:bodyPr>
          <a:lstStyle>
            <a:lvl1pPr latinLnBrk="0">
              <a:defRPr lang="it-IT" sz="5800" b="0"/>
            </a:lvl1pPr>
          </a:lstStyle>
          <a:p>
            <a:r>
              <a:rPr lang="it-IT"/>
              <a:t>Fare clic per modificare lo stile del titolo</a:t>
            </a:r>
          </a:p>
        </p:txBody>
      </p:sp>
      <p:sp>
        <p:nvSpPr>
          <p:cNvPr id="3" name="Segnaposto testo 2"/>
          <p:cNvSpPr>
            <a:spLocks noGrp="1"/>
          </p:cNvSpPr>
          <p:nvPr>
            <p:ph type="body" idx="1"/>
          </p:nvPr>
        </p:nvSpPr>
        <p:spPr>
          <a:xfrm>
            <a:off x="603250" y="5864054"/>
            <a:ext cx="10972800" cy="450042"/>
          </a:xfrm>
        </p:spPr>
        <p:txBody>
          <a:bodyPr anchor="ctr"/>
          <a:lstStyle>
            <a:lvl1pPr marL="0" indent="0" latinLnBrk="0">
              <a:spcBef>
                <a:spcPts val="0"/>
              </a:spcBef>
              <a:buNone/>
              <a:defRPr lang="it-IT" sz="2000">
                <a:solidFill>
                  <a:schemeClr val="tx1">
                    <a:lumMod val="50000"/>
                  </a:schemeClr>
                </a:solidFill>
              </a:defRPr>
            </a:lvl1pPr>
            <a:lvl2pPr marL="457200" indent="0" latinLnBrk="0">
              <a:buNone/>
              <a:defRPr lang="it-IT" sz="1800">
                <a:solidFill>
                  <a:schemeClr val="tx1">
                    <a:tint val="75000"/>
                  </a:schemeClr>
                </a:solidFill>
              </a:defRPr>
            </a:lvl2pPr>
            <a:lvl3pPr marL="914400" indent="0" latinLnBrk="0">
              <a:buNone/>
              <a:defRPr lang="it-IT" sz="1600">
                <a:solidFill>
                  <a:schemeClr val="tx1">
                    <a:tint val="75000"/>
                  </a:schemeClr>
                </a:solidFill>
              </a:defRPr>
            </a:lvl3pPr>
            <a:lvl4pPr marL="1371600" indent="0" latinLnBrk="0">
              <a:buNone/>
              <a:defRPr lang="it-IT" sz="1400">
                <a:solidFill>
                  <a:schemeClr val="tx1">
                    <a:tint val="75000"/>
                  </a:schemeClr>
                </a:solidFill>
              </a:defRPr>
            </a:lvl4pPr>
            <a:lvl5pPr marL="1828800" indent="0" latinLnBrk="0">
              <a:buNone/>
              <a:defRPr lang="it-IT" sz="1400">
                <a:solidFill>
                  <a:schemeClr val="tx1">
                    <a:tint val="75000"/>
                  </a:schemeClr>
                </a:solidFill>
              </a:defRPr>
            </a:lvl5pPr>
            <a:lvl6pPr marL="2286000" indent="0" latinLnBrk="0">
              <a:buNone/>
              <a:defRPr lang="it-IT" sz="1400">
                <a:solidFill>
                  <a:schemeClr val="tx1">
                    <a:tint val="75000"/>
                  </a:schemeClr>
                </a:solidFill>
              </a:defRPr>
            </a:lvl6pPr>
            <a:lvl7pPr marL="2743200" indent="0" latinLnBrk="0">
              <a:buNone/>
              <a:defRPr lang="it-IT" sz="1400">
                <a:solidFill>
                  <a:schemeClr val="tx1">
                    <a:tint val="75000"/>
                  </a:schemeClr>
                </a:solidFill>
              </a:defRPr>
            </a:lvl7pPr>
            <a:lvl8pPr marL="3200400" indent="0" latinLnBrk="0">
              <a:buNone/>
              <a:defRPr lang="it-IT" sz="1400">
                <a:solidFill>
                  <a:schemeClr val="tx1">
                    <a:tint val="75000"/>
                  </a:schemeClr>
                </a:solidFill>
              </a:defRPr>
            </a:lvl8pPr>
            <a:lvl9pPr marL="3657600" indent="0" latinLnBrk="0">
              <a:buNone/>
              <a:defRPr lang="it-IT" sz="1400">
                <a:solidFill>
                  <a:schemeClr val="tx1">
                    <a:tint val="75000"/>
                  </a:schemeClr>
                </a:solidFill>
              </a:defRPr>
            </a:lvl9pPr>
          </a:lstStyle>
          <a:p>
            <a:pPr lvl="0"/>
            <a:r>
              <a:rPr lang="it-IT" dirty="0"/>
              <a:t>Fare clic per modificare </a:t>
            </a:r>
            <a:r>
              <a:rPr lang="it-IT" dirty="0" smtClean="0"/>
              <a:t>stili </a:t>
            </a:r>
            <a:r>
              <a:rPr lang="it-IT" dirty="0"/>
              <a:t>del testo dello schema</a:t>
            </a:r>
          </a:p>
        </p:txBody>
      </p:sp>
    </p:spTree>
    <p:extLst>
      <p:ext uri="{BB962C8B-B14F-4D97-AF65-F5344CB8AC3E}">
        <p14:creationId xmlns:p14="http://schemas.microsoft.com/office/powerpoint/2010/main" val="293724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1066800" y="1714501"/>
            <a:ext cx="4752109" cy="4457700"/>
          </a:xfrm>
        </p:spPr>
        <p:txBody>
          <a:bodyPr>
            <a:normAutofit/>
          </a:bodyPr>
          <a:lstStyle>
            <a:lvl1pPr latinLnBrk="0">
              <a:spcBef>
                <a:spcPts val="2000"/>
              </a:spcBef>
              <a:defRPr lang="it-IT" sz="2000"/>
            </a:lvl1pPr>
            <a:lvl2pPr latinLnBrk="0">
              <a:defRPr lang="it-IT" sz="1800"/>
            </a:lvl2pPr>
            <a:lvl3pPr latinLnBrk="0">
              <a:defRPr lang="it-IT" sz="1600"/>
            </a:lvl3pPr>
            <a:lvl4pPr latinLnBrk="0">
              <a:defRPr lang="it-IT" sz="1400"/>
            </a:lvl4pPr>
            <a:lvl5pPr latinLnBrk="0">
              <a:defRPr lang="it-IT" sz="1400"/>
            </a:lvl5pPr>
            <a:lvl6pPr latinLnBrk="0">
              <a:defRPr lang="it-IT" sz="1400"/>
            </a:lvl6pPr>
            <a:lvl7pPr latinLnBrk="0">
              <a:defRPr lang="it-IT" sz="1400"/>
            </a:lvl7pPr>
            <a:lvl8pPr latinLnBrk="0">
              <a:defRPr lang="it-IT" sz="1400"/>
            </a:lvl8pPr>
            <a:lvl9pPr latinLnBrk="0">
              <a:defRPr lang="it-IT" sz="1400"/>
            </a:lvl9pPr>
          </a:lstStyle>
          <a:p>
            <a:pPr lvl="0"/>
            <a:r>
              <a:rPr lang="it-IT" dirty="0"/>
              <a:t>Fare clic per modificare </a:t>
            </a:r>
            <a:r>
              <a:rPr lang="it-IT" dirty="0" smtClean="0"/>
              <a:t>stili </a:t>
            </a:r>
            <a:r>
              <a:rPr lang="it-IT" dirty="0"/>
              <a:t>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contenuto 3"/>
          <p:cNvSpPr>
            <a:spLocks noGrp="1"/>
          </p:cNvSpPr>
          <p:nvPr>
            <p:ph sz="half" idx="2"/>
          </p:nvPr>
        </p:nvSpPr>
        <p:spPr>
          <a:xfrm>
            <a:off x="6373091" y="1714501"/>
            <a:ext cx="4752109" cy="4457700"/>
          </a:xfrm>
        </p:spPr>
        <p:txBody>
          <a:bodyPr>
            <a:normAutofit/>
          </a:bodyPr>
          <a:lstStyle>
            <a:lvl1pPr latinLnBrk="0">
              <a:spcBef>
                <a:spcPts val="2000"/>
              </a:spcBef>
              <a:defRPr lang="it-IT" sz="2000"/>
            </a:lvl1pPr>
            <a:lvl2pPr latinLnBrk="0">
              <a:defRPr lang="it-IT" sz="1800"/>
            </a:lvl2pPr>
            <a:lvl3pPr latinLnBrk="0">
              <a:defRPr lang="it-IT" sz="1600"/>
            </a:lvl3pPr>
            <a:lvl4pPr latinLnBrk="0">
              <a:defRPr lang="it-IT" sz="1400"/>
            </a:lvl4pPr>
            <a:lvl5pPr latinLnBrk="0">
              <a:defRPr lang="it-IT" sz="1400"/>
            </a:lvl5pPr>
            <a:lvl6pPr latinLnBrk="0">
              <a:defRPr lang="it-IT" sz="1400"/>
            </a:lvl6pPr>
            <a:lvl7pPr latinLnBrk="0">
              <a:defRPr lang="it-IT" sz="1400"/>
            </a:lvl7pPr>
            <a:lvl8pPr latinLnBrk="0">
              <a:defRPr lang="it-IT" sz="1400"/>
            </a:lvl8pPr>
            <a:lvl9pPr latinLnBrk="0">
              <a:defRPr lang="it-IT" sz="1400"/>
            </a:lvl9pPr>
          </a:lstStyle>
          <a:p>
            <a:pPr lvl="0"/>
            <a:r>
              <a:rPr lang="it-IT" dirty="0"/>
              <a:t>Fare clic per modificare </a:t>
            </a:r>
            <a:r>
              <a:rPr lang="it-IT" dirty="0" smtClean="0"/>
              <a:t>stili </a:t>
            </a:r>
            <a:r>
              <a:rPr lang="it-IT" dirty="0"/>
              <a:t>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Segnaposto data 4"/>
          <p:cNvSpPr>
            <a:spLocks noGrp="1"/>
          </p:cNvSpPr>
          <p:nvPr>
            <p:ph type="dt" sz="half" idx="10"/>
          </p:nvPr>
        </p:nvSpPr>
        <p:spPr/>
        <p:txBody>
          <a:bodyPr/>
          <a:lstStyle>
            <a:lvl1pPr>
              <a:defRPr/>
            </a:lvl1pPr>
          </a:lstStyle>
          <a:p>
            <a:fld id="{83FD86BB-C90C-482F-8102-75AFEC7F76BB}" type="datetime1">
              <a:rPr lang="it-IT" smtClean="0"/>
              <a:pPr/>
              <a:t>02/12/2013</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5F4C9F40-B079-4B71-A627-7266DFEA7F03}" type="slidenum">
              <a:t>‹N›</a:t>
            </a:fld>
            <a:endParaRPr lang="it-IT" dirty="0"/>
          </a:p>
        </p:txBody>
      </p:sp>
    </p:spTree>
    <p:extLst>
      <p:ext uri="{BB962C8B-B14F-4D97-AF65-F5344CB8AC3E}">
        <p14:creationId xmlns:p14="http://schemas.microsoft.com/office/powerpoint/2010/main" val="4072386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2"/>
          <p:cNvSpPr>
            <a:spLocks noGrp="1"/>
          </p:cNvSpPr>
          <p:nvPr>
            <p:ph type="body" idx="1"/>
          </p:nvPr>
        </p:nvSpPr>
        <p:spPr>
          <a:xfrm>
            <a:off x="1066800" y="1529541"/>
            <a:ext cx="4754880" cy="811583"/>
          </a:xfrm>
        </p:spPr>
        <p:txBody>
          <a:bodyPr anchor="b"/>
          <a:lstStyle>
            <a:lvl1pPr marL="0" indent="0" latinLnBrk="0">
              <a:lnSpc>
                <a:spcPct val="90000"/>
              </a:lnSpc>
              <a:spcBef>
                <a:spcPts val="0"/>
              </a:spcBef>
              <a:buNone/>
              <a:defRPr lang="it-IT" sz="2400" b="0"/>
            </a:lvl1pPr>
            <a:lvl2pPr marL="457200" indent="0" latinLnBrk="0">
              <a:buNone/>
              <a:defRPr lang="it-IT" sz="2000" b="1"/>
            </a:lvl2pPr>
            <a:lvl3pPr marL="914400" indent="0" latinLnBrk="0">
              <a:buNone/>
              <a:defRPr lang="it-IT" sz="1800" b="1"/>
            </a:lvl3pPr>
            <a:lvl4pPr marL="1371600" indent="0" latinLnBrk="0">
              <a:buNone/>
              <a:defRPr lang="it-IT" sz="1600" b="1"/>
            </a:lvl4pPr>
            <a:lvl5pPr marL="1828800" indent="0" latinLnBrk="0">
              <a:buNone/>
              <a:defRPr lang="it-IT" sz="1600" b="1"/>
            </a:lvl5pPr>
            <a:lvl6pPr marL="2286000" indent="0" latinLnBrk="0">
              <a:buNone/>
              <a:defRPr lang="it-IT" sz="1600" b="1"/>
            </a:lvl6pPr>
            <a:lvl7pPr marL="2743200" indent="0" latinLnBrk="0">
              <a:buNone/>
              <a:defRPr lang="it-IT" sz="1600" b="1"/>
            </a:lvl7pPr>
            <a:lvl8pPr marL="3200400" indent="0" latinLnBrk="0">
              <a:buNone/>
              <a:defRPr lang="it-IT" sz="1600" b="1"/>
            </a:lvl8pPr>
            <a:lvl9pPr marL="3657600" indent="0" latinLnBrk="0">
              <a:buNone/>
              <a:defRPr lang="it-IT" sz="1600" b="1"/>
            </a:lvl9pPr>
          </a:lstStyle>
          <a:p>
            <a:pPr lvl="0"/>
            <a:r>
              <a:rPr lang="it-IT" dirty="0"/>
              <a:t>Fare clic per modificare </a:t>
            </a:r>
            <a:r>
              <a:rPr lang="it-IT" dirty="0" smtClean="0"/>
              <a:t>stili </a:t>
            </a:r>
            <a:r>
              <a:rPr lang="it-IT" dirty="0"/>
              <a:t>del testo dello schema</a:t>
            </a:r>
          </a:p>
        </p:txBody>
      </p:sp>
      <p:sp>
        <p:nvSpPr>
          <p:cNvPr id="4" name="Segnaposto contenuto 3"/>
          <p:cNvSpPr>
            <a:spLocks noGrp="1"/>
          </p:cNvSpPr>
          <p:nvPr>
            <p:ph sz="half" idx="2"/>
          </p:nvPr>
        </p:nvSpPr>
        <p:spPr>
          <a:xfrm>
            <a:off x="1066800" y="2484692"/>
            <a:ext cx="4754880" cy="3687508"/>
          </a:xfrm>
        </p:spPr>
        <p:txBody>
          <a:bodyPr/>
          <a:lstStyle>
            <a:lvl1pPr latinLnBrk="0">
              <a:spcBef>
                <a:spcPts val="2000"/>
              </a:spcBef>
              <a:defRPr lang="it-IT" sz="2000"/>
            </a:lvl1pPr>
            <a:lvl2pPr latinLnBrk="0">
              <a:defRPr lang="it-IT" sz="2000"/>
            </a:lvl2pPr>
            <a:lvl3pPr latinLnBrk="0">
              <a:defRPr lang="it-IT" sz="1800"/>
            </a:lvl3pPr>
            <a:lvl4pPr latinLnBrk="0">
              <a:defRPr lang="it-IT" sz="1600"/>
            </a:lvl4pPr>
            <a:lvl5pPr latinLnBrk="0">
              <a:defRPr lang="it-IT" sz="1600"/>
            </a:lvl5pPr>
            <a:lvl6pPr latinLnBrk="0">
              <a:defRPr lang="it-IT" sz="1600"/>
            </a:lvl6pPr>
            <a:lvl7pPr latinLnBrk="0">
              <a:defRPr lang="it-IT" sz="1600"/>
            </a:lvl7pPr>
            <a:lvl8pPr latinLnBrk="0">
              <a:defRPr lang="it-IT" sz="1600"/>
            </a:lvl8pPr>
            <a:lvl9pPr latinLnBrk="0">
              <a:defRPr lang="it-IT" sz="1600"/>
            </a:lvl9pPr>
          </a:lstStyle>
          <a:p>
            <a:pPr lvl="0"/>
            <a:r>
              <a:rPr lang="it-IT" dirty="0"/>
              <a:t>Fare clic per modificare </a:t>
            </a:r>
            <a:r>
              <a:rPr lang="it-IT" dirty="0" smtClean="0"/>
              <a:t>stili </a:t>
            </a:r>
            <a:r>
              <a:rPr lang="it-IT" dirty="0"/>
              <a:t>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Segnaposto testo 4"/>
          <p:cNvSpPr>
            <a:spLocks noGrp="1"/>
          </p:cNvSpPr>
          <p:nvPr>
            <p:ph type="body" sz="quarter" idx="3"/>
          </p:nvPr>
        </p:nvSpPr>
        <p:spPr>
          <a:xfrm>
            <a:off x="6370320" y="1529541"/>
            <a:ext cx="4754880" cy="811583"/>
          </a:xfrm>
        </p:spPr>
        <p:txBody>
          <a:bodyPr anchor="b"/>
          <a:lstStyle>
            <a:lvl1pPr marL="0" indent="0" latinLnBrk="0">
              <a:lnSpc>
                <a:spcPct val="90000"/>
              </a:lnSpc>
              <a:spcBef>
                <a:spcPts val="0"/>
              </a:spcBef>
              <a:buNone/>
              <a:defRPr lang="it-IT" sz="2400" b="0"/>
            </a:lvl1pPr>
            <a:lvl2pPr marL="457200" indent="0" latinLnBrk="0">
              <a:buNone/>
              <a:defRPr lang="it-IT" sz="2000" b="1"/>
            </a:lvl2pPr>
            <a:lvl3pPr marL="914400" indent="0" latinLnBrk="0">
              <a:buNone/>
              <a:defRPr lang="it-IT" sz="1800" b="1"/>
            </a:lvl3pPr>
            <a:lvl4pPr marL="1371600" indent="0" latinLnBrk="0">
              <a:buNone/>
              <a:defRPr lang="it-IT" sz="1600" b="1"/>
            </a:lvl4pPr>
            <a:lvl5pPr marL="1828800" indent="0" latinLnBrk="0">
              <a:buNone/>
              <a:defRPr lang="it-IT" sz="1600" b="1"/>
            </a:lvl5pPr>
            <a:lvl6pPr marL="2286000" indent="0" latinLnBrk="0">
              <a:buNone/>
              <a:defRPr lang="it-IT" sz="1600" b="1"/>
            </a:lvl6pPr>
            <a:lvl7pPr marL="2743200" indent="0" latinLnBrk="0">
              <a:buNone/>
              <a:defRPr lang="it-IT" sz="1600" b="1"/>
            </a:lvl7pPr>
            <a:lvl8pPr marL="3200400" indent="0" latinLnBrk="0">
              <a:buNone/>
              <a:defRPr lang="it-IT" sz="1600" b="1"/>
            </a:lvl8pPr>
            <a:lvl9pPr marL="3657600" indent="0" latinLnBrk="0">
              <a:buNone/>
              <a:defRPr lang="it-IT" sz="1600" b="1"/>
            </a:lvl9pPr>
          </a:lstStyle>
          <a:p>
            <a:pPr lvl="0"/>
            <a:r>
              <a:rPr lang="it-IT" dirty="0"/>
              <a:t>Fare clic per modificare </a:t>
            </a:r>
            <a:r>
              <a:rPr lang="it-IT" dirty="0" smtClean="0"/>
              <a:t>stili </a:t>
            </a:r>
            <a:r>
              <a:rPr lang="it-IT" dirty="0"/>
              <a:t>del testo dello schema</a:t>
            </a:r>
          </a:p>
        </p:txBody>
      </p:sp>
      <p:sp>
        <p:nvSpPr>
          <p:cNvPr id="6" name="Segnaposto contenuto 5"/>
          <p:cNvSpPr>
            <a:spLocks noGrp="1"/>
          </p:cNvSpPr>
          <p:nvPr>
            <p:ph sz="quarter" idx="4"/>
          </p:nvPr>
        </p:nvSpPr>
        <p:spPr>
          <a:xfrm>
            <a:off x="6370320" y="2484692"/>
            <a:ext cx="4754880" cy="3687508"/>
          </a:xfrm>
        </p:spPr>
        <p:txBody>
          <a:bodyPr/>
          <a:lstStyle>
            <a:lvl1pPr latinLnBrk="0">
              <a:spcBef>
                <a:spcPts val="2000"/>
              </a:spcBef>
              <a:defRPr lang="it-IT" sz="2000"/>
            </a:lvl1pPr>
            <a:lvl2pPr latinLnBrk="0">
              <a:defRPr lang="it-IT" sz="2000"/>
            </a:lvl2pPr>
            <a:lvl3pPr latinLnBrk="0">
              <a:defRPr lang="it-IT" sz="1800"/>
            </a:lvl3pPr>
            <a:lvl4pPr latinLnBrk="0">
              <a:defRPr lang="it-IT" sz="1600"/>
            </a:lvl4pPr>
            <a:lvl5pPr latinLnBrk="0">
              <a:defRPr lang="it-IT" sz="1600"/>
            </a:lvl5pPr>
            <a:lvl6pPr latinLnBrk="0">
              <a:defRPr lang="it-IT" sz="1600"/>
            </a:lvl6pPr>
            <a:lvl7pPr latinLnBrk="0">
              <a:defRPr lang="it-IT" sz="1600"/>
            </a:lvl7pPr>
            <a:lvl8pPr latinLnBrk="0">
              <a:defRPr lang="it-IT" sz="1600"/>
            </a:lvl8pPr>
            <a:lvl9pPr latinLnBrk="0">
              <a:defRPr lang="it-IT" sz="1600"/>
            </a:lvl9pPr>
          </a:lstStyle>
          <a:p>
            <a:pPr lvl="0"/>
            <a:r>
              <a:rPr lang="it-IT" dirty="0"/>
              <a:t>Fare clic per modificare </a:t>
            </a:r>
            <a:r>
              <a:rPr lang="it-IT" dirty="0" smtClean="0"/>
              <a:t>stili </a:t>
            </a:r>
            <a:r>
              <a:rPr lang="it-IT" dirty="0"/>
              <a:t>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7" name="Segnaposto data 6"/>
          <p:cNvSpPr>
            <a:spLocks noGrp="1"/>
          </p:cNvSpPr>
          <p:nvPr>
            <p:ph type="dt" sz="half" idx="10"/>
          </p:nvPr>
        </p:nvSpPr>
        <p:spPr/>
        <p:txBody>
          <a:bodyPr/>
          <a:lstStyle>
            <a:lvl1pPr>
              <a:defRPr/>
            </a:lvl1pPr>
          </a:lstStyle>
          <a:p>
            <a:fld id="{711E513D-1675-412E-9C64-686568DF2F8C}" type="datetime1">
              <a:rPr lang="it-IT" smtClean="0"/>
              <a:pPr/>
              <a:t>02/12/2013</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5F4C9F40-B079-4B71-A627-7266DFEA7F03}" type="slidenum">
              <a:t>‹N›</a:t>
            </a:fld>
            <a:endParaRPr lang="it-IT" dirty="0"/>
          </a:p>
        </p:txBody>
      </p:sp>
    </p:spTree>
    <p:extLst>
      <p:ext uri="{BB962C8B-B14F-4D97-AF65-F5344CB8AC3E}">
        <p14:creationId xmlns:p14="http://schemas.microsoft.com/office/powerpoint/2010/main" val="96062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lvl1pPr>
              <a:defRPr/>
            </a:lvl1pPr>
          </a:lstStyle>
          <a:p>
            <a:fld id="{85993BBC-081C-47A2-A869-7ADC48F463D8}" type="datetime1">
              <a:rPr lang="it-IT" smtClean="0"/>
              <a:pPr/>
              <a:t>02/12/2013</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5F4C9F40-B079-4B71-A627-7266DFEA7F03}" type="slidenum">
              <a:t>‹N›</a:t>
            </a:fld>
            <a:endParaRPr lang="it-IT" dirty="0"/>
          </a:p>
        </p:txBody>
      </p:sp>
    </p:spTree>
    <p:extLst>
      <p:ext uri="{BB962C8B-B14F-4D97-AF65-F5344CB8AC3E}">
        <p14:creationId xmlns:p14="http://schemas.microsoft.com/office/powerpoint/2010/main" val="2515942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fld id="{85F61B7B-2163-4852-B882-410E677CE2C8}" type="datetime1">
              <a:rPr lang="it-IT" smtClean="0"/>
              <a:pPr/>
              <a:t>02/12/2013</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5F4C9F40-B079-4B71-A627-7266DFEA7F03}" type="slidenum">
              <a:t>‹N›</a:t>
            </a:fld>
            <a:endParaRPr lang="it-IT" dirty="0"/>
          </a:p>
        </p:txBody>
      </p:sp>
    </p:spTree>
    <p:extLst>
      <p:ext uri="{BB962C8B-B14F-4D97-AF65-F5344CB8AC3E}">
        <p14:creationId xmlns:p14="http://schemas.microsoft.com/office/powerpoint/2010/main" val="2756335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3" name="Rettangolo 12"/>
          <p:cNvSpPr/>
          <p:nvPr/>
        </p:nvSpPr>
        <p:spPr bwMode="ltGray">
          <a:xfrm>
            <a:off x="0" y="0"/>
            <a:ext cx="4267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9" name="Connettore diritto 8"/>
          <p:cNvCxnSpPr/>
          <p:nvPr/>
        </p:nvCxnSpPr>
        <p:spPr>
          <a:xfrm flipH="1">
            <a:off x="4267200" y="0"/>
            <a:ext cx="1" cy="685800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380519" y="465512"/>
            <a:ext cx="3506162" cy="1600200"/>
          </a:xfrm>
        </p:spPr>
        <p:txBody>
          <a:bodyPr anchor="t">
            <a:normAutofit/>
          </a:bodyPr>
          <a:lstStyle>
            <a:lvl1pPr latinLnBrk="0">
              <a:defRPr lang="it-IT" sz="2800" b="0"/>
            </a:lvl1pPr>
          </a:lstStyle>
          <a:p>
            <a:r>
              <a:rPr lang="it-IT" dirty="0"/>
              <a:t>Fare clic per modificare lo stile del titolo</a:t>
            </a:r>
          </a:p>
        </p:txBody>
      </p:sp>
      <p:sp>
        <p:nvSpPr>
          <p:cNvPr id="3" name="Segnaposto contenuto 2"/>
          <p:cNvSpPr>
            <a:spLocks noGrp="1"/>
          </p:cNvSpPr>
          <p:nvPr>
            <p:ph idx="1"/>
          </p:nvPr>
        </p:nvSpPr>
        <p:spPr>
          <a:xfrm>
            <a:off x="4699000" y="465513"/>
            <a:ext cx="7048500" cy="5935287"/>
          </a:xfrm>
        </p:spPr>
        <p:txBody>
          <a:bodyPr>
            <a:normAutofit/>
          </a:bodyPr>
          <a:lstStyle>
            <a:lvl1pPr latinLnBrk="0">
              <a:defRPr lang="it-IT" sz="2200"/>
            </a:lvl1pPr>
            <a:lvl2pPr latinLnBrk="0">
              <a:defRPr lang="it-IT" sz="2000"/>
            </a:lvl2pPr>
            <a:lvl3pPr latinLnBrk="0">
              <a:defRPr lang="it-IT" sz="1800"/>
            </a:lvl3pPr>
            <a:lvl4pPr latinLnBrk="0">
              <a:defRPr lang="it-IT" sz="1600"/>
            </a:lvl4pPr>
            <a:lvl5pPr latinLnBrk="0">
              <a:defRPr lang="it-IT" sz="1600"/>
            </a:lvl5pPr>
            <a:lvl6pPr latinLnBrk="0">
              <a:defRPr lang="it-IT" sz="1600"/>
            </a:lvl6pPr>
            <a:lvl7pPr latinLnBrk="0">
              <a:defRPr lang="it-IT" sz="1600"/>
            </a:lvl7pPr>
            <a:lvl8pPr latinLnBrk="0">
              <a:defRPr lang="it-IT" sz="1600"/>
            </a:lvl8pPr>
            <a:lvl9pPr latinLnBrk="0">
              <a:defRPr lang="it-IT" sz="1600"/>
            </a:lvl9pPr>
          </a:lstStyle>
          <a:p>
            <a:pPr lvl="0"/>
            <a:r>
              <a:rPr lang="it-IT" dirty="0"/>
              <a:t>Fare clic per modificare </a:t>
            </a:r>
            <a:r>
              <a:rPr lang="it-IT" dirty="0" smtClean="0"/>
              <a:t>stili </a:t>
            </a:r>
            <a:r>
              <a:rPr lang="it-IT" dirty="0"/>
              <a:t>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testo 3"/>
          <p:cNvSpPr>
            <a:spLocks noGrp="1"/>
          </p:cNvSpPr>
          <p:nvPr>
            <p:ph type="body" sz="half" idx="2"/>
          </p:nvPr>
        </p:nvSpPr>
        <p:spPr>
          <a:xfrm>
            <a:off x="380519" y="3746500"/>
            <a:ext cx="3506162" cy="2425700"/>
          </a:xfrm>
        </p:spPr>
        <p:txBody>
          <a:bodyPr anchor="b">
            <a:normAutofit/>
          </a:bodyPr>
          <a:lstStyle>
            <a:lvl1pPr marL="0" indent="0" latinLnBrk="0">
              <a:spcBef>
                <a:spcPts val="1200"/>
              </a:spcBef>
              <a:buNone/>
              <a:defRPr lang="it-IT" sz="1600"/>
            </a:lvl1pPr>
            <a:lvl2pPr marL="457200" indent="0" latinLnBrk="0">
              <a:buNone/>
              <a:defRPr lang="it-IT" sz="1200"/>
            </a:lvl2pPr>
            <a:lvl3pPr marL="914400" indent="0" latinLnBrk="0">
              <a:buNone/>
              <a:defRPr lang="it-IT" sz="1000"/>
            </a:lvl3pPr>
            <a:lvl4pPr marL="1371600" indent="0" latinLnBrk="0">
              <a:buNone/>
              <a:defRPr lang="it-IT" sz="900"/>
            </a:lvl4pPr>
            <a:lvl5pPr marL="1828800" indent="0" latinLnBrk="0">
              <a:buNone/>
              <a:defRPr lang="it-IT" sz="900"/>
            </a:lvl5pPr>
            <a:lvl6pPr marL="2286000" indent="0" latinLnBrk="0">
              <a:buNone/>
              <a:defRPr lang="it-IT" sz="900"/>
            </a:lvl6pPr>
            <a:lvl7pPr marL="2743200" indent="0" latinLnBrk="0">
              <a:buNone/>
              <a:defRPr lang="it-IT" sz="900"/>
            </a:lvl7pPr>
            <a:lvl8pPr marL="3200400" indent="0" latinLnBrk="0">
              <a:buNone/>
              <a:defRPr lang="it-IT" sz="900"/>
            </a:lvl8pPr>
            <a:lvl9pPr marL="3657600" indent="0" latinLnBrk="0">
              <a:buNone/>
              <a:defRPr lang="it-IT" sz="900"/>
            </a:lvl9pPr>
          </a:lstStyle>
          <a:p>
            <a:pPr lvl="0"/>
            <a:r>
              <a:rPr lang="it-IT" dirty="0"/>
              <a:t>Fare clic per modificare </a:t>
            </a:r>
            <a:r>
              <a:rPr lang="it-IT" dirty="0" smtClean="0"/>
              <a:t>stili </a:t>
            </a:r>
            <a:r>
              <a:rPr lang="it-IT" dirty="0"/>
              <a:t>del testo dello schema</a:t>
            </a:r>
          </a:p>
        </p:txBody>
      </p:sp>
    </p:spTree>
    <p:extLst>
      <p:ext uri="{BB962C8B-B14F-4D97-AF65-F5344CB8AC3E}">
        <p14:creationId xmlns:p14="http://schemas.microsoft.com/office/powerpoint/2010/main" val="3002018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688">
          <p15:clr>
            <a:srgbClr val="FBAE40"/>
          </p15:clr>
        </p15:guide>
        <p15:guide id="2" orient="horz" pos="288">
          <p15:clr>
            <a:srgbClr val="FBAE40"/>
          </p15:clr>
        </p15:guide>
        <p15:guide id="3" orient="horz" pos="4032">
          <p15:clr>
            <a:srgbClr val="FBAE40"/>
          </p15:clr>
        </p15:guide>
        <p15:guide id="4" pos="295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ttangolo 7"/>
          <p:cNvSpPr/>
          <p:nvPr/>
        </p:nvSpPr>
        <p:spPr bwMode="ltGray">
          <a:xfrm>
            <a:off x="0" y="0"/>
            <a:ext cx="4267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9" name="Connettore diritto 8"/>
          <p:cNvCxnSpPr/>
          <p:nvPr/>
        </p:nvCxnSpPr>
        <p:spPr>
          <a:xfrm flipH="1">
            <a:off x="4267200" y="0"/>
            <a:ext cx="1" cy="685800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384048" y="466344"/>
            <a:ext cx="3502152" cy="1600200"/>
          </a:xfrm>
        </p:spPr>
        <p:txBody>
          <a:bodyPr anchor="t">
            <a:normAutofit/>
          </a:bodyPr>
          <a:lstStyle>
            <a:lvl1pPr latinLnBrk="0">
              <a:defRPr lang="it-IT" sz="2800" b="0"/>
            </a:lvl1pPr>
          </a:lstStyle>
          <a:p>
            <a:r>
              <a:rPr lang="it-IT"/>
              <a:t>Fare clic per modificare lo stile del titolo</a:t>
            </a:r>
          </a:p>
        </p:txBody>
      </p:sp>
      <p:sp>
        <p:nvSpPr>
          <p:cNvPr id="3" name="Segnaposto immagine 2"/>
          <p:cNvSpPr>
            <a:spLocks noGrp="1"/>
          </p:cNvSpPr>
          <p:nvPr>
            <p:ph type="pic" idx="1"/>
          </p:nvPr>
        </p:nvSpPr>
        <p:spPr>
          <a:xfrm>
            <a:off x="4309872" y="0"/>
            <a:ext cx="7882128" cy="6858000"/>
          </a:xfrm>
        </p:spPr>
        <p:txBody>
          <a:bodyPr tIns="731520">
            <a:normAutofit/>
          </a:bodyPr>
          <a:lstStyle>
            <a:lvl1pPr marL="0" indent="0" algn="ctr" latinLnBrk="0">
              <a:buNone/>
              <a:defRPr lang="it-IT" sz="2400"/>
            </a:lvl1pPr>
            <a:lvl2pPr marL="457200" indent="0" latinLnBrk="0">
              <a:buNone/>
              <a:defRPr lang="it-IT" sz="2800"/>
            </a:lvl2pPr>
            <a:lvl3pPr marL="914400" indent="0" latinLnBrk="0">
              <a:buNone/>
              <a:defRPr lang="it-IT" sz="2400"/>
            </a:lvl3pPr>
            <a:lvl4pPr marL="1371600" indent="0" latinLnBrk="0">
              <a:buNone/>
              <a:defRPr lang="it-IT" sz="2000"/>
            </a:lvl4pPr>
            <a:lvl5pPr marL="1828800" indent="0" latinLnBrk="0">
              <a:buNone/>
              <a:defRPr lang="it-IT" sz="2000"/>
            </a:lvl5pPr>
            <a:lvl6pPr marL="2286000" indent="0" latinLnBrk="0">
              <a:buNone/>
              <a:defRPr lang="it-IT" sz="2000"/>
            </a:lvl6pPr>
            <a:lvl7pPr marL="2743200" indent="0" latinLnBrk="0">
              <a:buNone/>
              <a:defRPr lang="it-IT" sz="2000"/>
            </a:lvl7pPr>
            <a:lvl8pPr marL="3200400" indent="0" latinLnBrk="0">
              <a:buNone/>
              <a:defRPr lang="it-IT" sz="2000"/>
            </a:lvl8pPr>
            <a:lvl9pPr marL="3657600" indent="0" latinLnBrk="0">
              <a:buNone/>
              <a:defRPr lang="it-IT" sz="2000"/>
            </a:lvl9pPr>
          </a:lstStyle>
          <a:p>
            <a:endParaRPr lang="it-IT" dirty="0"/>
          </a:p>
        </p:txBody>
      </p:sp>
      <p:sp>
        <p:nvSpPr>
          <p:cNvPr id="4" name="Segnaposto testo 3"/>
          <p:cNvSpPr>
            <a:spLocks noGrp="1"/>
          </p:cNvSpPr>
          <p:nvPr>
            <p:ph type="body" sz="half" idx="2"/>
          </p:nvPr>
        </p:nvSpPr>
        <p:spPr>
          <a:xfrm>
            <a:off x="384048" y="3749040"/>
            <a:ext cx="3502152" cy="2423160"/>
          </a:xfrm>
        </p:spPr>
        <p:txBody>
          <a:bodyPr anchor="b">
            <a:normAutofit/>
          </a:bodyPr>
          <a:lstStyle>
            <a:lvl1pPr marL="0" indent="0" latinLnBrk="0">
              <a:spcBef>
                <a:spcPts val="1200"/>
              </a:spcBef>
              <a:buNone/>
              <a:defRPr lang="it-IT" sz="1600"/>
            </a:lvl1pPr>
            <a:lvl2pPr marL="457200" indent="0" latinLnBrk="0">
              <a:buNone/>
              <a:defRPr lang="it-IT" sz="1200"/>
            </a:lvl2pPr>
            <a:lvl3pPr marL="914400" indent="0" latinLnBrk="0">
              <a:buNone/>
              <a:defRPr lang="it-IT" sz="1000"/>
            </a:lvl3pPr>
            <a:lvl4pPr marL="1371600" indent="0" latinLnBrk="0">
              <a:buNone/>
              <a:defRPr lang="it-IT" sz="900"/>
            </a:lvl4pPr>
            <a:lvl5pPr marL="1828800" indent="0" latinLnBrk="0">
              <a:buNone/>
              <a:defRPr lang="it-IT" sz="900"/>
            </a:lvl5pPr>
            <a:lvl6pPr marL="2286000" indent="0" latinLnBrk="0">
              <a:buNone/>
              <a:defRPr lang="it-IT" sz="900"/>
            </a:lvl6pPr>
            <a:lvl7pPr marL="2743200" indent="0" latinLnBrk="0">
              <a:buNone/>
              <a:defRPr lang="it-IT" sz="900"/>
            </a:lvl7pPr>
            <a:lvl8pPr marL="3200400" indent="0" latinLnBrk="0">
              <a:buNone/>
              <a:defRPr lang="it-IT" sz="900"/>
            </a:lvl8pPr>
            <a:lvl9pPr marL="3657600" indent="0" latinLnBrk="0">
              <a:buNone/>
              <a:defRPr lang="it-IT" sz="900"/>
            </a:lvl9pPr>
          </a:lstStyle>
          <a:p>
            <a:pPr lvl="0"/>
            <a:r>
              <a:rPr lang="it-IT" dirty="0"/>
              <a:t>Fare clic per modificare </a:t>
            </a:r>
            <a:r>
              <a:rPr lang="it-IT" dirty="0" smtClean="0"/>
              <a:t>stili </a:t>
            </a:r>
            <a:r>
              <a:rPr lang="it-IT" dirty="0"/>
              <a:t>del testo dello schema</a:t>
            </a:r>
          </a:p>
        </p:txBody>
      </p:sp>
    </p:spTree>
    <p:extLst>
      <p:ext uri="{BB962C8B-B14F-4D97-AF65-F5344CB8AC3E}">
        <p14:creationId xmlns:p14="http://schemas.microsoft.com/office/powerpoint/2010/main" val="934938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ttangolo 6"/>
          <p:cNvSpPr/>
          <p:nvPr/>
        </p:nvSpPr>
        <p:spPr bwMode="ltGray">
          <a:xfrm>
            <a:off x="0" y="0"/>
            <a:ext cx="12192000"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9" name="Connettore diritto 8"/>
          <p:cNvCxnSpPr/>
          <p:nvPr/>
        </p:nvCxnSpPr>
        <p:spPr>
          <a:xfrm>
            <a:off x="0" y="1371600"/>
            <a:ext cx="12192000" cy="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Segnaposto titolo 1"/>
          <p:cNvSpPr>
            <a:spLocks noGrp="1"/>
          </p:cNvSpPr>
          <p:nvPr>
            <p:ph type="title"/>
          </p:nvPr>
        </p:nvSpPr>
        <p:spPr bwMode="auto">
          <a:xfrm>
            <a:off x="1066800" y="127000"/>
            <a:ext cx="10058400" cy="109728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1066800" y="1714500"/>
            <a:ext cx="10058400" cy="4457700"/>
          </a:xfrm>
          <a:prstGeom prst="rect">
            <a:avLst/>
          </a:prstGeom>
        </p:spPr>
        <p:txBody>
          <a:bodyPr vert="horz" lIns="91440" tIns="45720" rIns="91440" bIns="45720" rtlCol="0">
            <a:normAutofit/>
          </a:bodyPr>
          <a:lstStyle/>
          <a:p>
            <a:pPr lvl="0"/>
            <a:r>
              <a:rPr lang="it-IT" dirty="0"/>
              <a:t>Fare clic per modificare </a:t>
            </a:r>
            <a:r>
              <a:rPr lang="it-IT" dirty="0" smtClean="0"/>
              <a:t>stili </a:t>
            </a:r>
            <a:r>
              <a:rPr lang="it-IT" dirty="0"/>
              <a:t>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2"/>
          </p:nvPr>
        </p:nvSpPr>
        <p:spPr>
          <a:xfrm>
            <a:off x="9486900" y="6394450"/>
            <a:ext cx="2324100" cy="274320"/>
          </a:xfrm>
          <a:prstGeom prst="rect">
            <a:avLst/>
          </a:prstGeom>
        </p:spPr>
        <p:txBody>
          <a:bodyPr vert="horz" lIns="91440" tIns="45720" rIns="91440" bIns="45720" rtlCol="0" anchor="ctr"/>
          <a:lstStyle>
            <a:lvl1pPr algn="r" latinLnBrk="0">
              <a:defRPr lang="it-IT" sz="1200">
                <a:solidFill>
                  <a:schemeClr val="tx1">
                    <a:lumMod val="50000"/>
                  </a:schemeClr>
                </a:solidFill>
              </a:defRPr>
            </a:lvl1pPr>
          </a:lstStyle>
          <a:p>
            <a:fld id="{DCDFD27E-FF8A-49F3-A70E-071379AAE6A6}" type="datetime1">
              <a:rPr lang="it-IT" smtClean="0"/>
              <a:pPr/>
              <a:t>02/12/2013</a:t>
            </a:fld>
            <a:endParaRPr lang="it-IT" dirty="0"/>
          </a:p>
        </p:txBody>
      </p:sp>
      <p:sp>
        <p:nvSpPr>
          <p:cNvPr id="5" name="Segnaposto piè di pagina 4"/>
          <p:cNvSpPr>
            <a:spLocks noGrp="1"/>
          </p:cNvSpPr>
          <p:nvPr>
            <p:ph type="ftr" sz="quarter" idx="3"/>
          </p:nvPr>
        </p:nvSpPr>
        <p:spPr>
          <a:xfrm>
            <a:off x="809625" y="6394450"/>
            <a:ext cx="8134350" cy="274320"/>
          </a:xfrm>
          <a:prstGeom prst="rect">
            <a:avLst/>
          </a:prstGeom>
        </p:spPr>
        <p:txBody>
          <a:bodyPr vert="horz" lIns="91440" tIns="45720" rIns="91440" bIns="45720" rtlCol="0" anchor="ctr"/>
          <a:lstStyle>
            <a:lvl1pPr algn="l" latinLnBrk="0">
              <a:defRPr lang="it-IT" sz="1200">
                <a:solidFill>
                  <a:schemeClr val="tx1">
                    <a:lumMod val="50000"/>
                  </a:schemeClr>
                </a:solidFill>
              </a:defRPr>
            </a:lvl1pPr>
          </a:lstStyle>
          <a:p>
            <a:endParaRPr lang="it-IT" dirty="0"/>
          </a:p>
        </p:txBody>
      </p:sp>
      <p:sp>
        <p:nvSpPr>
          <p:cNvPr id="6" name="Segnaposto numero diapositiva 5"/>
          <p:cNvSpPr>
            <a:spLocks noGrp="1"/>
          </p:cNvSpPr>
          <p:nvPr>
            <p:ph type="sldNum" sz="quarter" idx="4"/>
          </p:nvPr>
        </p:nvSpPr>
        <p:spPr>
          <a:xfrm>
            <a:off x="85724" y="6394450"/>
            <a:ext cx="523875" cy="274320"/>
          </a:xfrm>
          <a:prstGeom prst="rect">
            <a:avLst/>
          </a:prstGeom>
        </p:spPr>
        <p:txBody>
          <a:bodyPr vert="horz" lIns="91440" tIns="45720" rIns="91440" bIns="45720" rtlCol="0" anchor="ctr"/>
          <a:lstStyle>
            <a:lvl1pPr algn="r" latinLnBrk="0">
              <a:defRPr lang="it-IT" sz="1200">
                <a:solidFill>
                  <a:schemeClr val="tx1">
                    <a:lumMod val="50000"/>
                  </a:schemeClr>
                </a:solidFill>
              </a:defRPr>
            </a:lvl1pPr>
          </a:lstStyle>
          <a:p>
            <a:fld id="{5F4C9F40-B079-4B71-A627-7266DFEA7F03}" type="slidenum">
              <a:pPr/>
              <a:t>‹N›</a:t>
            </a:fld>
            <a:endParaRPr lang="it-IT" dirty="0"/>
          </a:p>
        </p:txBody>
      </p:sp>
    </p:spTree>
    <p:extLst>
      <p:ext uri="{BB962C8B-B14F-4D97-AF65-F5344CB8AC3E}">
        <p14:creationId xmlns:p14="http://schemas.microsoft.com/office/powerpoint/2010/main" val="127595847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lang="it-IT" sz="3400" kern="1200">
          <a:solidFill>
            <a:schemeClr val="tx1"/>
          </a:solidFill>
          <a:latin typeface="+mj-lt"/>
          <a:ea typeface="+mj-ea"/>
          <a:cs typeface="+mj-cs"/>
        </a:defRPr>
      </a:lvl1pPr>
    </p:titleStyle>
    <p:bodyStyle>
      <a:lvl1pPr marL="274320" indent="-274320" algn="l" defTabSz="914400" rtl="0" eaLnBrk="1" latinLnBrk="0" hangingPunct="1">
        <a:spcBef>
          <a:spcPts val="2200"/>
        </a:spcBef>
        <a:buClr>
          <a:schemeClr val="tx1">
            <a:lumMod val="65000"/>
          </a:schemeClr>
        </a:buClr>
        <a:buFont typeface="Arial" pitchFamily="34" charset="0"/>
        <a:buChar char="•"/>
        <a:defRPr lang="it-IT" sz="2200" kern="1200">
          <a:solidFill>
            <a:schemeClr val="tx1"/>
          </a:solidFill>
          <a:latin typeface="+mn-lt"/>
          <a:ea typeface="+mn-ea"/>
          <a:cs typeface="+mn-cs"/>
        </a:defRPr>
      </a:lvl1pPr>
      <a:lvl2pPr marL="594360" indent="-274320" algn="l" defTabSz="914400" rtl="0" eaLnBrk="1" latinLnBrk="0" hangingPunct="1">
        <a:spcBef>
          <a:spcPts val="1600"/>
        </a:spcBef>
        <a:buClr>
          <a:schemeClr val="tx1">
            <a:lumMod val="65000"/>
          </a:schemeClr>
        </a:buClr>
        <a:buFont typeface="Arial" pitchFamily="34" charset="0"/>
        <a:buChar char="•"/>
        <a:defRPr lang="it-IT" sz="2000" kern="1200">
          <a:solidFill>
            <a:schemeClr val="tx1"/>
          </a:solidFill>
          <a:latin typeface="+mn-lt"/>
          <a:ea typeface="+mn-ea"/>
          <a:cs typeface="+mn-cs"/>
        </a:defRPr>
      </a:lvl2pPr>
      <a:lvl3pPr marL="868680" indent="-228600" algn="l" defTabSz="914400" rtl="0" eaLnBrk="1" latinLnBrk="0" hangingPunct="1">
        <a:spcBef>
          <a:spcPts val="1200"/>
        </a:spcBef>
        <a:buClr>
          <a:schemeClr val="tx1">
            <a:lumMod val="65000"/>
          </a:schemeClr>
        </a:buClr>
        <a:buFont typeface="Arial" pitchFamily="34" charset="0"/>
        <a:buChar char="•"/>
        <a:defRPr lang="it-IT" sz="1800" kern="1200">
          <a:solidFill>
            <a:schemeClr val="tx1"/>
          </a:solidFill>
          <a:latin typeface="+mn-lt"/>
          <a:ea typeface="+mn-ea"/>
          <a:cs typeface="+mn-cs"/>
        </a:defRPr>
      </a:lvl3pPr>
      <a:lvl4pPr marL="1188720" indent="-228600" algn="l" defTabSz="914400" rtl="0" eaLnBrk="1" latinLnBrk="0" hangingPunct="1">
        <a:spcBef>
          <a:spcPts val="1000"/>
        </a:spcBef>
        <a:buClr>
          <a:schemeClr val="tx1">
            <a:lumMod val="65000"/>
          </a:schemeClr>
        </a:buClr>
        <a:buFont typeface="Arial" pitchFamily="34" charset="0"/>
        <a:buChar char="•"/>
        <a:defRPr lang="it-IT" sz="1600" kern="1200">
          <a:solidFill>
            <a:schemeClr val="tx1"/>
          </a:solidFill>
          <a:latin typeface="+mn-lt"/>
          <a:ea typeface="+mn-ea"/>
          <a:cs typeface="+mn-cs"/>
        </a:defRPr>
      </a:lvl4pPr>
      <a:lvl5pPr marL="1417320" indent="-228600" algn="l" defTabSz="914400" rtl="0" eaLnBrk="1" latinLnBrk="0" hangingPunct="1">
        <a:spcBef>
          <a:spcPts val="800"/>
        </a:spcBef>
        <a:buClr>
          <a:schemeClr val="tx1">
            <a:lumMod val="65000"/>
          </a:schemeClr>
        </a:buClr>
        <a:buFont typeface="Arial" pitchFamily="34" charset="0"/>
        <a:buChar char="•"/>
        <a:defRPr lang="it-IT" sz="1600" kern="1200">
          <a:solidFill>
            <a:schemeClr val="tx1"/>
          </a:solidFill>
          <a:latin typeface="+mn-lt"/>
          <a:ea typeface="+mn-ea"/>
          <a:cs typeface="+mn-cs"/>
        </a:defRPr>
      </a:lvl5pPr>
      <a:lvl6pPr marL="1645920" indent="-228600" algn="l" defTabSz="914400" rtl="0" eaLnBrk="1" latinLnBrk="0" hangingPunct="1">
        <a:spcBef>
          <a:spcPts val="600"/>
        </a:spcBef>
        <a:buClr>
          <a:schemeClr val="tx1">
            <a:lumMod val="65000"/>
          </a:schemeClr>
        </a:buClr>
        <a:buFont typeface="Arial" pitchFamily="34" charset="0"/>
        <a:buChar char="•"/>
        <a:defRPr lang="it-IT" sz="1600" kern="1200">
          <a:solidFill>
            <a:schemeClr val="tx1"/>
          </a:solidFill>
          <a:latin typeface="+mn-lt"/>
          <a:ea typeface="+mn-ea"/>
          <a:cs typeface="+mn-cs"/>
        </a:defRPr>
      </a:lvl6pPr>
      <a:lvl7pPr marL="1874520" indent="-228600" algn="l" defTabSz="914400" rtl="0" eaLnBrk="1" latinLnBrk="0" hangingPunct="1">
        <a:spcBef>
          <a:spcPts val="600"/>
        </a:spcBef>
        <a:buClr>
          <a:schemeClr val="tx1">
            <a:lumMod val="65000"/>
          </a:schemeClr>
        </a:buClr>
        <a:buFont typeface="Arial" pitchFamily="34" charset="0"/>
        <a:buChar char="•"/>
        <a:defRPr lang="it-IT" sz="1600" kern="1200">
          <a:solidFill>
            <a:schemeClr val="tx1"/>
          </a:solidFill>
          <a:latin typeface="+mn-lt"/>
          <a:ea typeface="+mn-ea"/>
          <a:cs typeface="+mn-cs"/>
        </a:defRPr>
      </a:lvl7pPr>
      <a:lvl8pPr marL="2103120" indent="-228600" algn="l" defTabSz="914400" rtl="0" eaLnBrk="1" latinLnBrk="0" hangingPunct="1">
        <a:spcBef>
          <a:spcPts val="600"/>
        </a:spcBef>
        <a:buClr>
          <a:schemeClr val="tx1">
            <a:lumMod val="65000"/>
          </a:schemeClr>
        </a:buClr>
        <a:buFont typeface="Arial" pitchFamily="34" charset="0"/>
        <a:buChar char="•"/>
        <a:defRPr lang="it-IT" sz="1600" kern="1200">
          <a:solidFill>
            <a:schemeClr val="tx1"/>
          </a:solidFill>
          <a:latin typeface="+mn-lt"/>
          <a:ea typeface="+mn-ea"/>
          <a:cs typeface="+mn-cs"/>
        </a:defRPr>
      </a:lvl8pPr>
      <a:lvl9pPr marL="2331720" indent="-228600" algn="l" defTabSz="914400" rtl="0" eaLnBrk="1" latinLnBrk="0" hangingPunct="1">
        <a:spcBef>
          <a:spcPts val="600"/>
        </a:spcBef>
        <a:buClr>
          <a:schemeClr val="tx1">
            <a:lumMod val="65000"/>
          </a:schemeClr>
        </a:buClr>
        <a:buFont typeface="Arial" pitchFamily="34" charset="0"/>
        <a:buChar char="•"/>
        <a:defRPr lang="it-IT" sz="1600" kern="1200">
          <a:solidFill>
            <a:schemeClr val="tx1"/>
          </a:solidFill>
          <a:latin typeface="+mn-lt"/>
          <a:ea typeface="+mn-ea"/>
          <a:cs typeface="+mn-cs"/>
        </a:defRPr>
      </a:lvl9pPr>
    </p:bodyStyle>
    <p:otherStyle>
      <a:defPPr>
        <a:defRPr lang="it-IT"/>
      </a:defPPr>
      <a:lvl1pPr marL="0" algn="l" defTabSz="914400" rtl="0" eaLnBrk="1" latinLnBrk="0" hangingPunct="1">
        <a:defRPr lang="it-IT" sz="1800" kern="1200">
          <a:solidFill>
            <a:schemeClr val="tx1"/>
          </a:solidFill>
          <a:latin typeface="+mn-lt"/>
          <a:ea typeface="+mn-ea"/>
          <a:cs typeface="+mn-cs"/>
        </a:defRPr>
      </a:lvl1pPr>
      <a:lvl2pPr marL="457200" algn="l" defTabSz="914400" rtl="0" eaLnBrk="1" latinLnBrk="0" hangingPunct="1">
        <a:defRPr lang="it-IT" sz="1800" kern="1200">
          <a:solidFill>
            <a:schemeClr val="tx1"/>
          </a:solidFill>
          <a:latin typeface="+mn-lt"/>
          <a:ea typeface="+mn-ea"/>
          <a:cs typeface="+mn-cs"/>
        </a:defRPr>
      </a:lvl2pPr>
      <a:lvl3pPr marL="914400" algn="l" defTabSz="914400" rtl="0" eaLnBrk="1" latinLnBrk="0" hangingPunct="1">
        <a:defRPr lang="it-IT" sz="1800" kern="1200">
          <a:solidFill>
            <a:schemeClr val="tx1"/>
          </a:solidFill>
          <a:latin typeface="+mn-lt"/>
          <a:ea typeface="+mn-ea"/>
          <a:cs typeface="+mn-cs"/>
        </a:defRPr>
      </a:lvl3pPr>
      <a:lvl4pPr marL="1371600" algn="l" defTabSz="914400" rtl="0" eaLnBrk="1" latinLnBrk="0" hangingPunct="1">
        <a:defRPr lang="it-IT" sz="1800" kern="1200">
          <a:solidFill>
            <a:schemeClr val="tx1"/>
          </a:solidFill>
          <a:latin typeface="+mn-lt"/>
          <a:ea typeface="+mn-ea"/>
          <a:cs typeface="+mn-cs"/>
        </a:defRPr>
      </a:lvl4pPr>
      <a:lvl5pPr marL="1828800" algn="l" defTabSz="914400" rtl="0" eaLnBrk="1" latinLnBrk="0" hangingPunct="1">
        <a:defRPr lang="it-IT" sz="1800" kern="1200">
          <a:solidFill>
            <a:schemeClr val="tx1"/>
          </a:solidFill>
          <a:latin typeface="+mn-lt"/>
          <a:ea typeface="+mn-ea"/>
          <a:cs typeface="+mn-cs"/>
        </a:defRPr>
      </a:lvl5pPr>
      <a:lvl6pPr marL="2286000" algn="l" defTabSz="914400" rtl="0" eaLnBrk="1" latinLnBrk="0" hangingPunct="1">
        <a:defRPr lang="it-IT" sz="1800" kern="1200">
          <a:solidFill>
            <a:schemeClr val="tx1"/>
          </a:solidFill>
          <a:latin typeface="+mn-lt"/>
          <a:ea typeface="+mn-ea"/>
          <a:cs typeface="+mn-cs"/>
        </a:defRPr>
      </a:lvl6pPr>
      <a:lvl7pPr marL="2743200" algn="l" defTabSz="914400" rtl="0" eaLnBrk="1" latinLnBrk="0" hangingPunct="1">
        <a:defRPr lang="it-IT" sz="1800" kern="1200">
          <a:solidFill>
            <a:schemeClr val="tx1"/>
          </a:solidFill>
          <a:latin typeface="+mn-lt"/>
          <a:ea typeface="+mn-ea"/>
          <a:cs typeface="+mn-cs"/>
        </a:defRPr>
      </a:lvl7pPr>
      <a:lvl8pPr marL="3200400" algn="l" defTabSz="914400" rtl="0" eaLnBrk="1" latinLnBrk="0" hangingPunct="1">
        <a:defRPr lang="it-IT" sz="1800" kern="1200">
          <a:solidFill>
            <a:schemeClr val="tx1"/>
          </a:solidFill>
          <a:latin typeface="+mn-lt"/>
          <a:ea typeface="+mn-ea"/>
          <a:cs typeface="+mn-cs"/>
        </a:defRPr>
      </a:lvl8pPr>
      <a:lvl9pPr marL="3657600" algn="l" defTabSz="914400" rtl="0" eaLnBrk="1" latinLnBrk="0" hangingPunct="1">
        <a:defRPr lang="it-IT"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dirty="0"/>
              <a:t>Layout titolo</a:t>
            </a:r>
          </a:p>
        </p:txBody>
      </p:sp>
      <p:sp>
        <p:nvSpPr>
          <p:cNvPr id="3" name="Sottotitolo 2"/>
          <p:cNvSpPr>
            <a:spLocks noGrp="1"/>
          </p:cNvSpPr>
          <p:nvPr>
            <p:ph type="subTitle" idx="1"/>
          </p:nvPr>
        </p:nvSpPr>
        <p:spPr/>
        <p:txBody>
          <a:bodyPr/>
          <a:lstStyle/>
          <a:p>
            <a:r>
              <a:rPr lang="it-IT" dirty="0"/>
              <a:t>Sottotitolo</a:t>
            </a:r>
          </a:p>
        </p:txBody>
      </p:sp>
    </p:spTree>
    <p:extLst>
      <p:ext uri="{BB962C8B-B14F-4D97-AF65-F5344CB8AC3E}">
        <p14:creationId xmlns:p14="http://schemas.microsoft.com/office/powerpoint/2010/main" val="1420781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endParaRPr lang="it-IT" dirty="0"/>
          </a:p>
        </p:txBody>
      </p:sp>
      <p:sp>
        <p:nvSpPr>
          <p:cNvPr id="4" name="Segnaposto testo 3"/>
          <p:cNvSpPr>
            <a:spLocks noGrp="1"/>
          </p:cNvSpPr>
          <p:nvPr>
            <p:ph type="body" sz="half" idx="2"/>
          </p:nvPr>
        </p:nvSpPr>
        <p:spPr/>
        <p:txBody>
          <a:bodyPr/>
          <a:lstStyle/>
          <a:p>
            <a:endParaRPr lang="it-IT" dirty="0"/>
          </a:p>
        </p:txBody>
      </p:sp>
    </p:spTree>
    <p:extLst>
      <p:ext uri="{BB962C8B-B14F-4D97-AF65-F5344CB8AC3E}">
        <p14:creationId xmlns:p14="http://schemas.microsoft.com/office/powerpoint/2010/main" val="271159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immagine 2"/>
          <p:cNvSpPr>
            <a:spLocks noGrp="1"/>
          </p:cNvSpPr>
          <p:nvPr>
            <p:ph type="pic" idx="1"/>
          </p:nvPr>
        </p:nvSpPr>
        <p:spPr/>
      </p:sp>
      <p:sp>
        <p:nvSpPr>
          <p:cNvPr id="4" name="Segnaposto testo 3"/>
          <p:cNvSpPr>
            <a:spLocks noGrp="1"/>
          </p:cNvSpPr>
          <p:nvPr>
            <p:ph type="body" sz="half" idx="2"/>
          </p:nvPr>
        </p:nvSpPr>
        <p:spPr/>
        <p:txBody>
          <a:bodyPr/>
          <a:lstStyle/>
          <a:p>
            <a:endParaRPr lang="it-IT" dirty="0"/>
          </a:p>
        </p:txBody>
      </p:sp>
    </p:spTree>
    <p:extLst>
      <p:ext uri="{BB962C8B-B14F-4D97-AF65-F5344CB8AC3E}">
        <p14:creationId xmlns:p14="http://schemas.microsoft.com/office/powerpoint/2010/main" val="3499901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Layout titolo e contenuto con elenco</a:t>
            </a:r>
          </a:p>
        </p:txBody>
      </p:sp>
      <p:sp>
        <p:nvSpPr>
          <p:cNvPr id="3" name="Segnaposto contenuto 2"/>
          <p:cNvSpPr>
            <a:spLocks noGrp="1"/>
          </p:cNvSpPr>
          <p:nvPr>
            <p:ph idx="1"/>
          </p:nvPr>
        </p:nvSpPr>
        <p:spPr/>
        <p:txBody>
          <a:bodyPr/>
          <a:lstStyle/>
          <a:p>
            <a:r>
              <a:rPr lang="it-IT" dirty="0"/>
              <a:t>Aggiungere qui il primo punto elenco</a:t>
            </a:r>
          </a:p>
          <a:p>
            <a:r>
              <a:rPr lang="it-IT" dirty="0"/>
              <a:t>Aggiungere qui il secondo punto elenco</a:t>
            </a:r>
          </a:p>
          <a:p>
            <a:r>
              <a:rPr lang="it-IT" dirty="0"/>
              <a:t>Aggiungere qui il terzo punto elenco</a:t>
            </a:r>
          </a:p>
        </p:txBody>
      </p:sp>
    </p:spTree>
    <p:extLst>
      <p:ext uri="{BB962C8B-B14F-4D97-AF65-F5344CB8AC3E}">
        <p14:creationId xmlns:p14="http://schemas.microsoft.com/office/powerpoint/2010/main" val="2422939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Layout titolo e contenuto con grafico</a:t>
            </a:r>
          </a:p>
        </p:txBody>
      </p:sp>
      <p:graphicFrame>
        <p:nvGraphicFramePr>
          <p:cNvPr id="6" name="Segnaposto contenuto 5" descr="Istogramma a colonne raggruppate" title="Grafico"/>
          <p:cNvGraphicFramePr>
            <a:graphicFrameLocks noGrp="1"/>
          </p:cNvGraphicFramePr>
          <p:nvPr>
            <p:ph idx="1"/>
            <p:extLst>
              <p:ext uri="{D42A27DB-BD31-4B8C-83A1-F6EECF244321}">
                <p14:modId xmlns:p14="http://schemas.microsoft.com/office/powerpoint/2010/main" val="2084900090"/>
              </p:ext>
            </p:extLst>
          </p:nvPr>
        </p:nvGraphicFramePr>
        <p:xfrm>
          <a:off x="1066800" y="1714500"/>
          <a:ext cx="10058400" cy="44577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4147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Layout due contenuti con tabella</a:t>
            </a:r>
          </a:p>
        </p:txBody>
      </p:sp>
      <p:sp>
        <p:nvSpPr>
          <p:cNvPr id="3" name="Segnaposto contenuto 2"/>
          <p:cNvSpPr>
            <a:spLocks noGrp="1"/>
          </p:cNvSpPr>
          <p:nvPr>
            <p:ph sz="half" idx="1"/>
          </p:nvPr>
        </p:nvSpPr>
        <p:spPr/>
        <p:txBody>
          <a:bodyPr/>
          <a:lstStyle/>
          <a:p>
            <a:r>
              <a:rPr lang="it-IT" dirty="0"/>
              <a:t>Primo punto elenco qui</a:t>
            </a:r>
          </a:p>
          <a:p>
            <a:r>
              <a:rPr lang="it-IT" dirty="0"/>
              <a:t>Secondo punto elenco qui</a:t>
            </a:r>
          </a:p>
          <a:p>
            <a:r>
              <a:rPr lang="it-IT" dirty="0"/>
              <a:t>Terzo punto elenco qui</a:t>
            </a:r>
          </a:p>
        </p:txBody>
      </p:sp>
      <p:graphicFrame>
        <p:nvGraphicFramePr>
          <p:cNvPr id="5" name="Segnaposto contenuto 4" descr="Tabella di esempio con 3 colonne e 4 righe" title="Tabella"/>
          <p:cNvGraphicFramePr>
            <a:graphicFrameLocks noGrp="1"/>
          </p:cNvGraphicFramePr>
          <p:nvPr>
            <p:ph sz="half" idx="2"/>
            <p:extLst>
              <p:ext uri="{D42A27DB-BD31-4B8C-83A1-F6EECF244321}">
                <p14:modId xmlns:p14="http://schemas.microsoft.com/office/powerpoint/2010/main" val="1826174154"/>
              </p:ext>
            </p:extLst>
          </p:nvPr>
        </p:nvGraphicFramePr>
        <p:xfrm>
          <a:off x="6373813" y="1714498"/>
          <a:ext cx="4751388" cy="2209108"/>
        </p:xfrm>
        <a:graphic>
          <a:graphicData uri="http://schemas.openxmlformats.org/drawingml/2006/table">
            <a:tbl>
              <a:tblPr firstRow="1" bandRow="1">
                <a:tableStyleId>{69012ECD-51FC-41F1-AA8D-1B2483CD663E}</a:tableStyleId>
              </a:tblPr>
              <a:tblGrid>
                <a:gridCol w="1583796"/>
                <a:gridCol w="1583796"/>
                <a:gridCol w="1583796"/>
              </a:tblGrid>
              <a:tr h="552277">
                <a:tc>
                  <a:txBody>
                    <a:bodyPr/>
                    <a:lstStyle/>
                    <a:p>
                      <a:pPr algn="ctr"/>
                      <a:endParaRPr lang="it-IT" dirty="0"/>
                    </a:p>
                  </a:txBody>
                  <a:tcPr anchor="ctr"/>
                </a:tc>
                <a:tc>
                  <a:txBody>
                    <a:bodyPr/>
                    <a:lstStyle/>
                    <a:p>
                      <a:pPr algn="ctr"/>
                      <a:r>
                        <a:rPr lang="it-IT" dirty="0"/>
                        <a:t>Gruppo 1</a:t>
                      </a:r>
                    </a:p>
                  </a:txBody>
                  <a:tcPr anchor="ctr"/>
                </a:tc>
                <a:tc>
                  <a:txBody>
                    <a:bodyPr/>
                    <a:lstStyle/>
                    <a:p>
                      <a:pPr algn="ctr"/>
                      <a:r>
                        <a:rPr lang="it-IT" dirty="0"/>
                        <a:t>Gruppo 2</a:t>
                      </a:r>
                    </a:p>
                  </a:txBody>
                  <a:tcPr anchor="ctr"/>
                </a:tc>
              </a:tr>
              <a:tr h="552277">
                <a:tc>
                  <a:txBody>
                    <a:bodyPr/>
                    <a:lstStyle/>
                    <a:p>
                      <a:r>
                        <a:rPr lang="it-IT" dirty="0"/>
                        <a:t>Corso 1</a:t>
                      </a:r>
                    </a:p>
                  </a:txBody>
                  <a:tcPr anchor="ctr"/>
                </a:tc>
                <a:tc>
                  <a:txBody>
                    <a:bodyPr/>
                    <a:lstStyle/>
                    <a:p>
                      <a:pPr algn="ctr"/>
                      <a:r>
                        <a:rPr lang="it-IT" dirty="0"/>
                        <a:t>82</a:t>
                      </a:r>
                    </a:p>
                  </a:txBody>
                  <a:tcPr anchor="ctr"/>
                </a:tc>
                <a:tc>
                  <a:txBody>
                    <a:bodyPr/>
                    <a:lstStyle/>
                    <a:p>
                      <a:pPr algn="ctr"/>
                      <a:r>
                        <a:rPr lang="it-IT" dirty="0"/>
                        <a:t>95</a:t>
                      </a:r>
                    </a:p>
                  </a:txBody>
                  <a:tcPr anchor="ctr"/>
                </a:tc>
              </a:tr>
              <a:tr h="552277">
                <a:tc>
                  <a:txBody>
                    <a:bodyPr/>
                    <a:lstStyle/>
                    <a:p>
                      <a:r>
                        <a:rPr lang="it-IT" dirty="0"/>
                        <a:t>Corso 2</a:t>
                      </a:r>
                    </a:p>
                  </a:txBody>
                  <a:tcPr anchor="ctr"/>
                </a:tc>
                <a:tc>
                  <a:txBody>
                    <a:bodyPr/>
                    <a:lstStyle/>
                    <a:p>
                      <a:pPr algn="ctr"/>
                      <a:r>
                        <a:rPr lang="it-IT" dirty="0"/>
                        <a:t>76</a:t>
                      </a:r>
                    </a:p>
                  </a:txBody>
                  <a:tcPr anchor="ctr"/>
                </a:tc>
                <a:tc>
                  <a:txBody>
                    <a:bodyPr/>
                    <a:lstStyle/>
                    <a:p>
                      <a:pPr algn="ctr"/>
                      <a:r>
                        <a:rPr lang="it-IT" dirty="0"/>
                        <a:t>88</a:t>
                      </a:r>
                    </a:p>
                  </a:txBody>
                  <a:tcPr anchor="ctr"/>
                </a:tc>
              </a:tr>
              <a:tr h="552277">
                <a:tc>
                  <a:txBody>
                    <a:bodyPr/>
                    <a:lstStyle/>
                    <a:p>
                      <a:r>
                        <a:rPr lang="it-IT" dirty="0"/>
                        <a:t>Corso 3</a:t>
                      </a:r>
                    </a:p>
                  </a:txBody>
                  <a:tcPr anchor="ctr"/>
                </a:tc>
                <a:tc>
                  <a:txBody>
                    <a:bodyPr/>
                    <a:lstStyle/>
                    <a:p>
                      <a:pPr algn="ctr"/>
                      <a:r>
                        <a:rPr lang="it-IT" dirty="0"/>
                        <a:t>84</a:t>
                      </a:r>
                    </a:p>
                  </a:txBody>
                  <a:tcPr anchor="ctr"/>
                </a:tc>
                <a:tc>
                  <a:txBody>
                    <a:bodyPr/>
                    <a:lstStyle/>
                    <a:p>
                      <a:pPr algn="ctr"/>
                      <a:r>
                        <a:rPr lang="it-IT" dirty="0"/>
                        <a:t>90</a:t>
                      </a:r>
                    </a:p>
                  </a:txBody>
                  <a:tcPr anchor="ctr"/>
                </a:tc>
              </a:tr>
            </a:tbl>
          </a:graphicData>
        </a:graphic>
      </p:graphicFrame>
    </p:spTree>
    <p:extLst>
      <p:ext uri="{BB962C8B-B14F-4D97-AF65-F5344CB8AC3E}">
        <p14:creationId xmlns:p14="http://schemas.microsoft.com/office/powerpoint/2010/main" val="92168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Layout due contenuti con SmartArt</a:t>
            </a:r>
          </a:p>
        </p:txBody>
      </p:sp>
      <p:sp>
        <p:nvSpPr>
          <p:cNvPr id="7" name="Segnaposto contenuto 6"/>
          <p:cNvSpPr>
            <a:spLocks noGrp="1"/>
          </p:cNvSpPr>
          <p:nvPr>
            <p:ph sz="half" idx="1"/>
          </p:nvPr>
        </p:nvSpPr>
        <p:spPr/>
        <p:txBody>
          <a:bodyPr/>
          <a:lstStyle/>
          <a:p>
            <a:r>
              <a:rPr lang="it-IT" dirty="0"/>
              <a:t>Primo punto elenco qui</a:t>
            </a:r>
          </a:p>
          <a:p>
            <a:r>
              <a:rPr lang="it-IT" dirty="0"/>
              <a:t>Secondo punto elenco qui</a:t>
            </a:r>
          </a:p>
          <a:p>
            <a:r>
              <a:rPr lang="it-IT" dirty="0"/>
              <a:t>Terzo punto elenco qui</a:t>
            </a:r>
          </a:p>
        </p:txBody>
      </p:sp>
      <p:graphicFrame>
        <p:nvGraphicFramePr>
          <p:cNvPr id="19" name="Segnaposto contenuto 18" descr="Radiale esagonale" title="SmartArt"/>
          <p:cNvGraphicFramePr>
            <a:graphicFrameLocks noGrp="1"/>
          </p:cNvGraphicFramePr>
          <p:nvPr>
            <p:ph sz="half" idx="2"/>
            <p:extLst>
              <p:ext uri="{D42A27DB-BD31-4B8C-83A1-F6EECF244321}">
                <p14:modId xmlns:p14="http://schemas.microsoft.com/office/powerpoint/2010/main" val="3723919132"/>
              </p:ext>
            </p:extLst>
          </p:nvPr>
        </p:nvGraphicFramePr>
        <p:xfrm>
          <a:off x="6373813" y="1714500"/>
          <a:ext cx="4751387" cy="4457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1617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testo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3496919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testo 2"/>
          <p:cNvSpPr>
            <a:spLocks noGrp="1"/>
          </p:cNvSpPr>
          <p:nvPr>
            <p:ph type="body" idx="1"/>
          </p:nvPr>
        </p:nvSpPr>
        <p:spPr/>
        <p:txBody>
          <a:bodyPr/>
          <a:lstStyle/>
          <a:p>
            <a:endParaRPr lang="it-IT" dirty="0"/>
          </a:p>
        </p:txBody>
      </p:sp>
      <p:sp>
        <p:nvSpPr>
          <p:cNvPr id="4" name="Segnaposto contenuto 3"/>
          <p:cNvSpPr>
            <a:spLocks noGrp="1"/>
          </p:cNvSpPr>
          <p:nvPr>
            <p:ph sz="half" idx="2"/>
          </p:nvPr>
        </p:nvSpPr>
        <p:spPr/>
        <p:txBody>
          <a:bodyPr/>
          <a:lstStyle/>
          <a:p>
            <a:endParaRPr lang="it-IT" dirty="0"/>
          </a:p>
        </p:txBody>
      </p:sp>
      <p:sp>
        <p:nvSpPr>
          <p:cNvPr id="5" name="Segnaposto testo 4"/>
          <p:cNvSpPr>
            <a:spLocks noGrp="1"/>
          </p:cNvSpPr>
          <p:nvPr>
            <p:ph type="body" sz="quarter" idx="3"/>
          </p:nvPr>
        </p:nvSpPr>
        <p:spPr/>
        <p:txBody>
          <a:bodyPr/>
          <a:lstStyle/>
          <a:p>
            <a:endParaRPr lang="it-IT" dirty="0"/>
          </a:p>
        </p:txBody>
      </p:sp>
      <p:sp>
        <p:nvSpPr>
          <p:cNvPr id="6" name="Segnaposto contenuto 5"/>
          <p:cNvSpPr>
            <a:spLocks noGrp="1"/>
          </p:cNvSpPr>
          <p:nvPr>
            <p:ph sz="quarter" idx="4"/>
          </p:nvPr>
        </p:nvSpPr>
        <p:spPr/>
        <p:txBody>
          <a:bodyPr/>
          <a:lstStyle/>
          <a:p>
            <a:endParaRPr lang="it-IT" dirty="0"/>
          </a:p>
        </p:txBody>
      </p:sp>
    </p:spTree>
    <p:extLst>
      <p:ext uri="{BB962C8B-B14F-4D97-AF65-F5344CB8AC3E}">
        <p14:creationId xmlns:p14="http://schemas.microsoft.com/office/powerpoint/2010/main" val="707332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Tree>
    <p:extLst>
      <p:ext uri="{BB962C8B-B14F-4D97-AF65-F5344CB8AC3E}">
        <p14:creationId xmlns:p14="http://schemas.microsoft.com/office/powerpoint/2010/main" val="265167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365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Esperimento scientifico 16x9">
  <a:themeElements>
    <a:clrScheme name="Esperimento scientifico">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8A42F9-EA1C-4AE0-B145-92202BC1966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2DA5445-9D6A-4236-B701-C2BEABD564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691BA38-0070-4F38-9E14-0C61B01B16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108</TotalTime>
  <Words>91</Words>
  <Application>Microsoft Office PowerPoint</Application>
  <PresentationFormat>Widescreen</PresentationFormat>
  <Paragraphs>33</Paragraphs>
  <Slides>11</Slides>
  <Notes>0</Notes>
  <HiddenSlides>0</HiddenSlides>
  <MMClips>0</MMClips>
  <ScaleCrop>false</ScaleCrop>
  <HeadingPairs>
    <vt:vector size="6" baseType="variant">
      <vt:variant>
        <vt:lpstr>Caratteri utilizzati</vt:lpstr>
      </vt:variant>
      <vt:variant>
        <vt:i4>1</vt:i4>
      </vt:variant>
      <vt:variant>
        <vt:lpstr>Tema</vt:lpstr>
      </vt:variant>
      <vt:variant>
        <vt:i4>1</vt:i4>
      </vt:variant>
      <vt:variant>
        <vt:lpstr>Titoli diapositive</vt:lpstr>
      </vt:variant>
      <vt:variant>
        <vt:i4>11</vt:i4>
      </vt:variant>
    </vt:vector>
  </HeadingPairs>
  <TitlesOfParts>
    <vt:vector size="13" baseType="lpstr">
      <vt:lpstr>Arial</vt:lpstr>
      <vt:lpstr>Esperimento scientifico 16x9</vt:lpstr>
      <vt:lpstr>Layout titolo</vt:lpstr>
      <vt:lpstr>Layout titolo e contenuto con elenco</vt:lpstr>
      <vt:lpstr>Layout titolo e contenuto con grafico</vt:lpstr>
      <vt:lpstr>Layout due contenuti con tabella</vt:lpstr>
      <vt:lpstr>Layout due contenuti con SmartArt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2013-04-05T19:51:53Z</dcterms:created>
  <dcterms:modified xsi:type="dcterms:W3CDTF">2013-12-03T03:45:38Z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sMyDocuments">
    <vt:bool>true</vt:bool>
  </property>
</Properties>
</file>