
<file path=[Content_Types].xml><?xml version="1.0" encoding="utf-8"?>
<Types xmlns="http://schemas.openxmlformats.org/package/2006/content-types">
  <Default Extension="xml" ContentType="application/vnd.openxmlformats-package.core-properties+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theme/theme12.xml" ContentType="application/vnd.openxmlformats-officedocument.them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11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1513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1417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ppt/changesInfos/changesInfo1.xml" ContentType="application/vnd.ms-powerpoint.changesinfo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93" d="100"/>
          <a:sy n="93" d="100"/>
        </p:scale>
        <p:origin x="9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4188" y="54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ableStyles" Target="/ppt/tableStyles.xml" Id="rId8" /><Relationship Type="http://schemas.openxmlformats.org/officeDocument/2006/relationships/notesMaster" Target="/ppt/notesMasters/notesMaster11.xml" Id="rId3" /><Relationship Type="http://schemas.openxmlformats.org/officeDocument/2006/relationships/theme" Target="/ppt/theme/theme12.xml" Id="rId7" /><Relationship Type="http://schemas.openxmlformats.org/officeDocument/2006/relationships/slide" Target="/ppt/slides/slide11.xml" Id="rId2" /><Relationship Type="http://schemas.openxmlformats.org/officeDocument/2006/relationships/slideMaster" Target="/ppt/slideMasters/slideMaster11.xml" Id="rId1" /><Relationship Type="http://schemas.openxmlformats.org/officeDocument/2006/relationships/viewProps" Target="/ppt/viewProps.xml" Id="rId6" /><Relationship Type="http://schemas.openxmlformats.org/officeDocument/2006/relationships/presProps" Target="/ppt/presProps.xml" Id="rId5" /><Relationship Type="http://schemas.openxmlformats.org/officeDocument/2006/relationships/handoutMaster" Target="/ppt/handoutMasters/handoutMaster11.xml" Id="rId4" /><Relationship Type="http://schemas.microsoft.com/office/2016/11/relationships/changesInfo" Target="/ppt/changesInfos/changesInfo1.xml" Id="rId9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21-08-02T07:52:20.935" v="26" actId="790"/>
      <pc:docMkLst>
        <pc:docMk/>
      </pc:docMkLst>
      <pc:sldChg chg="modSp mod modNotes">
        <pc:chgData name="Fake Test User" userId="SID-0" providerId="Test" clId="FakeClientId" dt="2021-08-02T07:50:45.016" v="6" actId="790"/>
        <pc:sldMkLst>
          <pc:docMk/>
          <pc:sldMk cId="2979223466" sldId="256"/>
        </pc:sldMkLst>
        <pc:spChg chg="mod">
          <ac:chgData name="Fake Test User" userId="SID-0" providerId="Test" clId="FakeClientId" dt="2021-08-02T07:50:19.312" v="3" actId="790"/>
          <ac:spMkLst>
            <pc:docMk/>
            <pc:sldMk cId="2979223466" sldId="256"/>
            <ac:spMk id="2" creationId="{00000000-0000-0000-0000-000000000000}"/>
          </ac:spMkLst>
        </pc:spChg>
        <pc:spChg chg="mod">
          <ac:chgData name="Fake Test User" userId="SID-0" providerId="Test" clId="FakeClientId" dt="2021-08-02T07:50:19.312" v="3" actId="790"/>
          <ac:spMkLst>
            <pc:docMk/>
            <pc:sldMk cId="2979223466" sldId="256"/>
            <ac:spMk id="3" creationId="{00000000-0000-0000-0000-000000000000}"/>
          </ac:spMkLst>
        </pc:spChg>
      </pc:sldChg>
      <pc:sldMasterChg chg="modSp mod modSldLayout">
        <pc:chgData name="Fake Test User" userId="SID-0" providerId="Test" clId="FakeClientId" dt="2021-08-02T07:52:13.169" v="24" actId="790"/>
        <pc:sldMasterMkLst>
          <pc:docMk/>
          <pc:sldMasterMk cId="0" sldId="2147483648"/>
        </pc:sldMasterMkLst>
        <pc:spChg chg="mod">
          <ac:chgData name="Fake Test User" userId="SID-0" providerId="Test" clId="FakeClientId" dt="2021-08-02T07:50:51.563" v="7" actId="790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Fake Test User" userId="SID-0" providerId="Test" clId="FakeClientId" dt="2021-08-02T07:50:51.563" v="7" actId="790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Fake Test User" userId="SID-0" providerId="Test" clId="FakeClientId" dt="2021-08-02T07:50:51.563" v="7" actId="790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Fake Test User" userId="SID-0" providerId="Test" clId="FakeClientId" dt="2021-08-02T07:50:51.563" v="7" actId="790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Fake Test User" userId="SID-0" providerId="Test" clId="FakeClientId" dt="2021-08-02T07:50:51.563" v="7" actId="790"/>
          <ac:spMkLst>
            <pc:docMk/>
            <pc:sldMasterMk cId="0" sldId="2147483648"/>
            <ac:spMk id="6" creationId="{00000000-0000-0000-0000-000000000000}"/>
          </ac:spMkLst>
        </pc:spChg>
        <pc:sldLayoutChg chg="modSp mod">
          <pc:chgData name="Fake Test User" userId="SID-0" providerId="Test" clId="FakeClientId" dt="2021-08-02T07:50:55.439" v="8" actId="790"/>
          <pc:sldLayoutMkLst>
            <pc:docMk/>
            <pc:sldMasterMk cId="0" sldId="2147483648"/>
            <pc:sldLayoutMk cId="0" sldId="2147483649"/>
          </pc:sldLayoutMkLst>
          <pc:spChg chg="mod">
            <ac:chgData name="Fake Test User" userId="SID-0" providerId="Test" clId="FakeClientId" dt="2021-08-02T07:50:55.439" v="8" actId="790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mod">
            <ac:chgData name="Fake Test User" userId="SID-0" providerId="Test" clId="FakeClientId" dt="2021-08-02T07:50:55.439" v="8" actId="790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  <pc:spChg chg="mod">
            <ac:chgData name="Fake Test User" userId="SID-0" providerId="Test" clId="FakeClientId" dt="2021-08-02T07:50:55.439" v="8" actId="790"/>
            <ac:spMkLst>
              <pc:docMk/>
              <pc:sldMasterMk cId="0" sldId="2147483648"/>
              <pc:sldLayoutMk cId="0" sldId="2147483649"/>
              <ac:spMk id="4" creationId="{00000000-0000-0000-0000-000000000000}"/>
            </ac:spMkLst>
          </pc:spChg>
          <pc:spChg chg="mod">
            <ac:chgData name="Fake Test User" userId="SID-0" providerId="Test" clId="FakeClientId" dt="2021-08-02T07:50:55.439" v="8" actId="790"/>
            <ac:spMkLst>
              <pc:docMk/>
              <pc:sldMasterMk cId="0" sldId="2147483648"/>
              <pc:sldLayoutMk cId="0" sldId="2147483649"/>
              <ac:spMk id="5" creationId="{00000000-0000-0000-0000-000000000000}"/>
            </ac:spMkLst>
          </pc:spChg>
          <pc:spChg chg="mod">
            <ac:chgData name="Fake Test User" userId="SID-0" providerId="Test" clId="FakeClientId" dt="2021-08-02T07:50:55.439" v="8" actId="790"/>
            <ac:spMkLst>
              <pc:docMk/>
              <pc:sldMasterMk cId="0" sldId="2147483648"/>
              <pc:sldLayoutMk cId="0" sldId="2147483649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2T07:50:58.939" v="9" actId="790"/>
          <pc:sldLayoutMkLst>
            <pc:docMk/>
            <pc:sldMasterMk cId="0" sldId="2147483648"/>
            <pc:sldLayoutMk cId="0" sldId="2147483650"/>
          </pc:sldLayoutMkLst>
          <pc:spChg chg="mod">
            <ac:chgData name="Fake Test User" userId="SID-0" providerId="Test" clId="FakeClientId" dt="2021-08-02T07:50:58.939" v="9" actId="790"/>
            <ac:spMkLst>
              <pc:docMk/>
              <pc:sldMasterMk cId="0" sldId="2147483648"/>
              <pc:sldLayoutMk cId="0" sldId="2147483650"/>
              <ac:spMk id="2" creationId="{00000000-0000-0000-0000-000000000000}"/>
            </ac:spMkLst>
          </pc:spChg>
          <pc:spChg chg="mod">
            <ac:chgData name="Fake Test User" userId="SID-0" providerId="Test" clId="FakeClientId" dt="2021-08-02T07:50:58.939" v="9" actId="790"/>
            <ac:spMkLst>
              <pc:docMk/>
              <pc:sldMasterMk cId="0" sldId="2147483648"/>
              <pc:sldLayoutMk cId="0" sldId="2147483650"/>
              <ac:spMk id="3" creationId="{00000000-0000-0000-0000-000000000000}"/>
            </ac:spMkLst>
          </pc:spChg>
          <pc:spChg chg="mod">
            <ac:chgData name="Fake Test User" userId="SID-0" providerId="Test" clId="FakeClientId" dt="2021-08-02T07:50:58.939" v="9" actId="790"/>
            <ac:spMkLst>
              <pc:docMk/>
              <pc:sldMasterMk cId="0" sldId="2147483648"/>
              <pc:sldLayoutMk cId="0" sldId="2147483650"/>
              <ac:spMk id="4" creationId="{00000000-0000-0000-0000-000000000000}"/>
            </ac:spMkLst>
          </pc:spChg>
          <pc:spChg chg="mod">
            <ac:chgData name="Fake Test User" userId="SID-0" providerId="Test" clId="FakeClientId" dt="2021-08-02T07:50:58.939" v="9" actId="790"/>
            <ac:spMkLst>
              <pc:docMk/>
              <pc:sldMasterMk cId="0" sldId="2147483648"/>
              <pc:sldLayoutMk cId="0" sldId="2147483650"/>
              <ac:spMk id="5" creationId="{00000000-0000-0000-0000-000000000000}"/>
            </ac:spMkLst>
          </pc:spChg>
          <pc:spChg chg="mod">
            <ac:chgData name="Fake Test User" userId="SID-0" providerId="Test" clId="FakeClientId" dt="2021-08-02T07:50:58.939" v="9" actId="790"/>
            <ac:spMkLst>
              <pc:docMk/>
              <pc:sldMasterMk cId="0" sldId="2147483648"/>
              <pc:sldLayoutMk cId="0" sldId="2147483650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2T07:51:02.689" v="10" actId="790"/>
          <pc:sldLayoutMkLst>
            <pc:docMk/>
            <pc:sldMasterMk cId="0" sldId="2147483648"/>
            <pc:sldLayoutMk cId="0" sldId="2147483651"/>
          </pc:sldLayoutMkLst>
          <pc:spChg chg="mod">
            <ac:chgData name="Fake Test User" userId="SID-0" providerId="Test" clId="FakeClientId" dt="2021-08-02T07:51:02.689" v="10" actId="790"/>
            <ac:spMkLst>
              <pc:docMk/>
              <pc:sldMasterMk cId="0" sldId="2147483648"/>
              <pc:sldLayoutMk cId="0" sldId="2147483651"/>
              <ac:spMk id="2" creationId="{00000000-0000-0000-0000-000000000000}"/>
            </ac:spMkLst>
          </pc:spChg>
          <pc:spChg chg="mod">
            <ac:chgData name="Fake Test User" userId="SID-0" providerId="Test" clId="FakeClientId" dt="2021-08-02T07:51:02.689" v="10" actId="790"/>
            <ac:spMkLst>
              <pc:docMk/>
              <pc:sldMasterMk cId="0" sldId="2147483648"/>
              <pc:sldLayoutMk cId="0" sldId="2147483651"/>
              <ac:spMk id="3" creationId="{00000000-0000-0000-0000-000000000000}"/>
            </ac:spMkLst>
          </pc:spChg>
          <pc:spChg chg="mod">
            <ac:chgData name="Fake Test User" userId="SID-0" providerId="Test" clId="FakeClientId" dt="2021-08-02T07:51:02.689" v="10" actId="790"/>
            <ac:spMkLst>
              <pc:docMk/>
              <pc:sldMasterMk cId="0" sldId="2147483648"/>
              <pc:sldLayoutMk cId="0" sldId="2147483651"/>
              <ac:spMk id="4" creationId="{00000000-0000-0000-0000-000000000000}"/>
            </ac:spMkLst>
          </pc:spChg>
          <pc:spChg chg="mod">
            <ac:chgData name="Fake Test User" userId="SID-0" providerId="Test" clId="FakeClientId" dt="2021-08-02T07:51:02.689" v="10" actId="790"/>
            <ac:spMkLst>
              <pc:docMk/>
              <pc:sldMasterMk cId="0" sldId="2147483648"/>
              <pc:sldLayoutMk cId="0" sldId="2147483651"/>
              <ac:spMk id="5" creationId="{00000000-0000-0000-0000-000000000000}"/>
            </ac:spMkLst>
          </pc:spChg>
          <pc:spChg chg="mod">
            <ac:chgData name="Fake Test User" userId="SID-0" providerId="Test" clId="FakeClientId" dt="2021-08-02T07:51:02.689" v="10" actId="790"/>
            <ac:spMkLst>
              <pc:docMk/>
              <pc:sldMasterMk cId="0" sldId="2147483648"/>
              <pc:sldLayoutMk cId="0" sldId="2147483651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2T07:51:09.783" v="11" actId="790"/>
          <pc:sldLayoutMkLst>
            <pc:docMk/>
            <pc:sldMasterMk cId="0" sldId="2147483648"/>
            <pc:sldLayoutMk cId="0" sldId="2147483652"/>
          </pc:sldLayoutMkLst>
          <pc:spChg chg="mod">
            <ac:chgData name="Fake Test User" userId="SID-0" providerId="Test" clId="FakeClientId" dt="2021-08-02T07:51:09.783" v="11" actId="790"/>
            <ac:spMkLst>
              <pc:docMk/>
              <pc:sldMasterMk cId="0" sldId="2147483648"/>
              <pc:sldLayoutMk cId="0" sldId="2147483652"/>
              <ac:spMk id="2" creationId="{00000000-0000-0000-0000-000000000000}"/>
            </ac:spMkLst>
          </pc:spChg>
          <pc:spChg chg="mod">
            <ac:chgData name="Fake Test User" userId="SID-0" providerId="Test" clId="FakeClientId" dt="2021-08-02T07:51:09.783" v="11" actId="790"/>
            <ac:spMkLst>
              <pc:docMk/>
              <pc:sldMasterMk cId="0" sldId="2147483648"/>
              <pc:sldLayoutMk cId="0" sldId="2147483652"/>
              <ac:spMk id="3" creationId="{00000000-0000-0000-0000-000000000000}"/>
            </ac:spMkLst>
          </pc:spChg>
          <pc:spChg chg="mod">
            <ac:chgData name="Fake Test User" userId="SID-0" providerId="Test" clId="FakeClientId" dt="2021-08-02T07:51:09.783" v="11" actId="790"/>
            <ac:spMkLst>
              <pc:docMk/>
              <pc:sldMasterMk cId="0" sldId="2147483648"/>
              <pc:sldLayoutMk cId="0" sldId="2147483652"/>
              <ac:spMk id="4" creationId="{00000000-0000-0000-0000-000000000000}"/>
            </ac:spMkLst>
          </pc:spChg>
          <pc:spChg chg="mod">
            <ac:chgData name="Fake Test User" userId="SID-0" providerId="Test" clId="FakeClientId" dt="2021-08-02T07:51:09.783" v="11" actId="790"/>
            <ac:spMkLst>
              <pc:docMk/>
              <pc:sldMasterMk cId="0" sldId="2147483648"/>
              <pc:sldLayoutMk cId="0" sldId="2147483652"/>
              <ac:spMk id="5" creationId="{00000000-0000-0000-0000-000000000000}"/>
            </ac:spMkLst>
          </pc:spChg>
          <pc:spChg chg="mod">
            <ac:chgData name="Fake Test User" userId="SID-0" providerId="Test" clId="FakeClientId" dt="2021-08-02T07:51:09.783" v="11" actId="790"/>
            <ac:spMkLst>
              <pc:docMk/>
              <pc:sldMasterMk cId="0" sldId="2147483648"/>
              <pc:sldLayoutMk cId="0" sldId="2147483652"/>
              <ac:spMk id="6" creationId="{00000000-0000-0000-0000-000000000000}"/>
            </ac:spMkLst>
          </pc:spChg>
          <pc:spChg chg="mod">
            <ac:chgData name="Fake Test User" userId="SID-0" providerId="Test" clId="FakeClientId" dt="2021-08-02T07:51:09.783" v="11" actId="790"/>
            <ac:spMkLst>
              <pc:docMk/>
              <pc:sldMasterMk cId="0" sldId="2147483648"/>
              <pc:sldLayoutMk cId="0" sldId="2147483652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2T07:51:16.917" v="12" actId="790"/>
          <pc:sldLayoutMkLst>
            <pc:docMk/>
            <pc:sldMasterMk cId="0" sldId="2147483648"/>
            <pc:sldLayoutMk cId="0" sldId="2147483653"/>
          </pc:sldLayoutMkLst>
          <pc:spChg chg="mod">
            <ac:chgData name="Fake Test User" userId="SID-0" providerId="Test" clId="FakeClientId" dt="2021-08-02T07:51:16.917" v="12" actId="790"/>
            <ac:spMkLst>
              <pc:docMk/>
              <pc:sldMasterMk cId="0" sldId="2147483648"/>
              <pc:sldLayoutMk cId="0" sldId="2147483653"/>
              <ac:spMk id="2" creationId="{00000000-0000-0000-0000-000000000000}"/>
            </ac:spMkLst>
          </pc:spChg>
          <pc:spChg chg="mod">
            <ac:chgData name="Fake Test User" userId="SID-0" providerId="Test" clId="FakeClientId" dt="2021-08-02T07:51:16.917" v="12" actId="790"/>
            <ac:spMkLst>
              <pc:docMk/>
              <pc:sldMasterMk cId="0" sldId="2147483648"/>
              <pc:sldLayoutMk cId="0" sldId="2147483653"/>
              <ac:spMk id="3" creationId="{00000000-0000-0000-0000-000000000000}"/>
            </ac:spMkLst>
          </pc:spChg>
          <pc:spChg chg="mod">
            <ac:chgData name="Fake Test User" userId="SID-0" providerId="Test" clId="FakeClientId" dt="2021-08-02T07:51:16.917" v="12" actId="790"/>
            <ac:spMkLst>
              <pc:docMk/>
              <pc:sldMasterMk cId="0" sldId="2147483648"/>
              <pc:sldLayoutMk cId="0" sldId="2147483653"/>
              <ac:spMk id="4" creationId="{00000000-0000-0000-0000-000000000000}"/>
            </ac:spMkLst>
          </pc:spChg>
          <pc:spChg chg="mod">
            <ac:chgData name="Fake Test User" userId="SID-0" providerId="Test" clId="FakeClientId" dt="2021-08-02T07:51:16.917" v="12" actId="790"/>
            <ac:spMkLst>
              <pc:docMk/>
              <pc:sldMasterMk cId="0" sldId="2147483648"/>
              <pc:sldLayoutMk cId="0" sldId="2147483653"/>
              <ac:spMk id="5" creationId="{00000000-0000-0000-0000-000000000000}"/>
            </ac:spMkLst>
          </pc:spChg>
          <pc:spChg chg="mod">
            <ac:chgData name="Fake Test User" userId="SID-0" providerId="Test" clId="FakeClientId" dt="2021-08-02T07:51:16.917" v="12" actId="790"/>
            <ac:spMkLst>
              <pc:docMk/>
              <pc:sldMasterMk cId="0" sldId="2147483648"/>
              <pc:sldLayoutMk cId="0" sldId="2147483653"/>
              <ac:spMk id="6" creationId="{00000000-0000-0000-0000-000000000000}"/>
            </ac:spMkLst>
          </pc:spChg>
          <pc:spChg chg="mod">
            <ac:chgData name="Fake Test User" userId="SID-0" providerId="Test" clId="FakeClientId" dt="2021-08-02T07:51:16.917" v="12" actId="790"/>
            <ac:spMkLst>
              <pc:docMk/>
              <pc:sldMasterMk cId="0" sldId="2147483648"/>
              <pc:sldLayoutMk cId="0" sldId="2147483653"/>
              <ac:spMk id="7" creationId="{00000000-0000-0000-0000-000000000000}"/>
            </ac:spMkLst>
          </pc:spChg>
          <pc:spChg chg="mod">
            <ac:chgData name="Fake Test User" userId="SID-0" providerId="Test" clId="FakeClientId" dt="2021-08-02T07:51:16.917" v="12" actId="790"/>
            <ac:spMkLst>
              <pc:docMk/>
              <pc:sldMasterMk cId="0" sldId="2147483648"/>
              <pc:sldLayoutMk cId="0" sldId="2147483653"/>
              <ac:spMk id="8" creationId="{00000000-0000-0000-0000-000000000000}"/>
            </ac:spMkLst>
          </pc:spChg>
          <pc:spChg chg="mod">
            <ac:chgData name="Fake Test User" userId="SID-0" providerId="Test" clId="FakeClientId" dt="2021-08-02T07:51:16.917" v="12" actId="790"/>
            <ac:spMkLst>
              <pc:docMk/>
              <pc:sldMasterMk cId="0" sldId="2147483648"/>
              <pc:sldLayoutMk cId="0" sldId="2147483653"/>
              <ac:spMk id="9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2T07:51:20.339" v="13" actId="790"/>
          <pc:sldLayoutMkLst>
            <pc:docMk/>
            <pc:sldMasterMk cId="0" sldId="2147483648"/>
            <pc:sldLayoutMk cId="0" sldId="2147483654"/>
          </pc:sldLayoutMkLst>
          <pc:spChg chg="mod">
            <ac:chgData name="Fake Test User" userId="SID-0" providerId="Test" clId="FakeClientId" dt="2021-08-02T07:51:20.339" v="13" actId="790"/>
            <ac:spMkLst>
              <pc:docMk/>
              <pc:sldMasterMk cId="0" sldId="2147483648"/>
              <pc:sldLayoutMk cId="0" sldId="2147483654"/>
              <ac:spMk id="2" creationId="{00000000-0000-0000-0000-000000000000}"/>
            </ac:spMkLst>
          </pc:spChg>
          <pc:spChg chg="mod">
            <ac:chgData name="Fake Test User" userId="SID-0" providerId="Test" clId="FakeClientId" dt="2021-08-02T07:51:20.339" v="13" actId="790"/>
            <ac:spMkLst>
              <pc:docMk/>
              <pc:sldMasterMk cId="0" sldId="2147483648"/>
              <pc:sldLayoutMk cId="0" sldId="2147483654"/>
              <ac:spMk id="3" creationId="{00000000-0000-0000-0000-000000000000}"/>
            </ac:spMkLst>
          </pc:spChg>
          <pc:spChg chg="mod">
            <ac:chgData name="Fake Test User" userId="SID-0" providerId="Test" clId="FakeClientId" dt="2021-08-02T07:51:20.339" v="13" actId="790"/>
            <ac:spMkLst>
              <pc:docMk/>
              <pc:sldMasterMk cId="0" sldId="2147483648"/>
              <pc:sldLayoutMk cId="0" sldId="2147483654"/>
              <ac:spMk id="4" creationId="{00000000-0000-0000-0000-000000000000}"/>
            </ac:spMkLst>
          </pc:spChg>
          <pc:spChg chg="mod">
            <ac:chgData name="Fake Test User" userId="SID-0" providerId="Test" clId="FakeClientId" dt="2021-08-02T07:51:20.339" v="13" actId="790"/>
            <ac:spMkLst>
              <pc:docMk/>
              <pc:sldMasterMk cId="0" sldId="2147483648"/>
              <pc:sldLayoutMk cId="0" sldId="2147483654"/>
              <ac:spMk id="5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2T07:51:28.277" v="14" actId="790"/>
          <pc:sldLayoutMkLst>
            <pc:docMk/>
            <pc:sldMasterMk cId="0" sldId="2147483648"/>
            <pc:sldLayoutMk cId="0" sldId="2147483655"/>
          </pc:sldLayoutMkLst>
          <pc:spChg chg="mod">
            <ac:chgData name="Fake Test User" userId="SID-0" providerId="Test" clId="FakeClientId" dt="2021-08-02T07:51:28.277" v="14" actId="790"/>
            <ac:spMkLst>
              <pc:docMk/>
              <pc:sldMasterMk cId="0" sldId="2147483648"/>
              <pc:sldLayoutMk cId="0" sldId="2147483655"/>
              <ac:spMk id="2" creationId="{00000000-0000-0000-0000-000000000000}"/>
            </ac:spMkLst>
          </pc:spChg>
          <pc:spChg chg="mod">
            <ac:chgData name="Fake Test User" userId="SID-0" providerId="Test" clId="FakeClientId" dt="2021-08-02T07:51:28.277" v="14" actId="790"/>
            <ac:spMkLst>
              <pc:docMk/>
              <pc:sldMasterMk cId="0" sldId="2147483648"/>
              <pc:sldLayoutMk cId="0" sldId="2147483655"/>
              <ac:spMk id="3" creationId="{00000000-0000-0000-0000-000000000000}"/>
            </ac:spMkLst>
          </pc:spChg>
          <pc:spChg chg="mod">
            <ac:chgData name="Fake Test User" userId="SID-0" providerId="Test" clId="FakeClientId" dt="2021-08-02T07:51:28.277" v="14" actId="790"/>
            <ac:spMkLst>
              <pc:docMk/>
              <pc:sldMasterMk cId="0" sldId="2147483648"/>
              <pc:sldLayoutMk cId="0" sldId="2147483655"/>
              <ac:spMk id="4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2T07:51:32.137" v="15" actId="790"/>
          <pc:sldLayoutMkLst>
            <pc:docMk/>
            <pc:sldMasterMk cId="0" sldId="2147483648"/>
            <pc:sldLayoutMk cId="0" sldId="2147483656"/>
          </pc:sldLayoutMkLst>
          <pc:spChg chg="mod">
            <ac:chgData name="Fake Test User" userId="SID-0" providerId="Test" clId="FakeClientId" dt="2021-08-02T07:51:32.137" v="15" actId="790"/>
            <ac:spMkLst>
              <pc:docMk/>
              <pc:sldMasterMk cId="0" sldId="2147483648"/>
              <pc:sldLayoutMk cId="0" sldId="2147483656"/>
              <ac:spMk id="2" creationId="{00000000-0000-0000-0000-000000000000}"/>
            </ac:spMkLst>
          </pc:spChg>
          <pc:spChg chg="mod">
            <ac:chgData name="Fake Test User" userId="SID-0" providerId="Test" clId="FakeClientId" dt="2021-08-02T07:51:32.137" v="15" actId="790"/>
            <ac:spMkLst>
              <pc:docMk/>
              <pc:sldMasterMk cId="0" sldId="2147483648"/>
              <pc:sldLayoutMk cId="0" sldId="2147483656"/>
              <ac:spMk id="3" creationId="{00000000-0000-0000-0000-000000000000}"/>
            </ac:spMkLst>
          </pc:spChg>
          <pc:spChg chg="mod">
            <ac:chgData name="Fake Test User" userId="SID-0" providerId="Test" clId="FakeClientId" dt="2021-08-02T07:51:32.137" v="15" actId="790"/>
            <ac:spMkLst>
              <pc:docMk/>
              <pc:sldMasterMk cId="0" sldId="2147483648"/>
              <pc:sldLayoutMk cId="0" sldId="2147483656"/>
              <ac:spMk id="4" creationId="{00000000-0000-0000-0000-000000000000}"/>
            </ac:spMkLst>
          </pc:spChg>
          <pc:spChg chg="mod">
            <ac:chgData name="Fake Test User" userId="SID-0" providerId="Test" clId="FakeClientId" dt="2021-08-02T07:51:32.137" v="15" actId="790"/>
            <ac:spMkLst>
              <pc:docMk/>
              <pc:sldMasterMk cId="0" sldId="2147483648"/>
              <pc:sldLayoutMk cId="0" sldId="2147483656"/>
              <ac:spMk id="5" creationId="{00000000-0000-0000-0000-000000000000}"/>
            </ac:spMkLst>
          </pc:spChg>
          <pc:spChg chg="mod">
            <ac:chgData name="Fake Test User" userId="SID-0" providerId="Test" clId="FakeClientId" dt="2021-08-02T07:51:32.137" v="15" actId="790"/>
            <ac:spMkLst>
              <pc:docMk/>
              <pc:sldMasterMk cId="0" sldId="2147483648"/>
              <pc:sldLayoutMk cId="0" sldId="2147483656"/>
              <ac:spMk id="6" creationId="{00000000-0000-0000-0000-000000000000}"/>
            </ac:spMkLst>
          </pc:spChg>
          <pc:spChg chg="mod">
            <ac:chgData name="Fake Test User" userId="SID-0" providerId="Test" clId="FakeClientId" dt="2021-08-02T07:51:32.137" v="15" actId="790"/>
            <ac:spMkLst>
              <pc:docMk/>
              <pc:sldMasterMk cId="0" sldId="2147483648"/>
              <pc:sldLayoutMk cId="0" sldId="2147483656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2T07:51:44.996" v="17" actId="790"/>
          <pc:sldLayoutMkLst>
            <pc:docMk/>
            <pc:sldMasterMk cId="0" sldId="2147483648"/>
            <pc:sldLayoutMk cId="0" sldId="2147483657"/>
          </pc:sldLayoutMkLst>
          <pc:spChg chg="mod">
            <ac:chgData name="Fake Test User" userId="SID-0" providerId="Test" clId="FakeClientId" dt="2021-08-02T07:51:44.996" v="17" actId="790"/>
            <ac:spMkLst>
              <pc:docMk/>
              <pc:sldMasterMk cId="0" sldId="2147483648"/>
              <pc:sldLayoutMk cId="0" sldId="2147483657"/>
              <ac:spMk id="2" creationId="{00000000-0000-0000-0000-000000000000}"/>
            </ac:spMkLst>
          </pc:spChg>
          <pc:spChg chg="mod">
            <ac:chgData name="Fake Test User" userId="SID-0" providerId="Test" clId="FakeClientId" dt="2021-08-02T07:51:44.996" v="17" actId="790"/>
            <ac:spMkLst>
              <pc:docMk/>
              <pc:sldMasterMk cId="0" sldId="2147483648"/>
              <pc:sldLayoutMk cId="0" sldId="2147483657"/>
              <ac:spMk id="3" creationId="{00000000-0000-0000-0000-000000000000}"/>
            </ac:spMkLst>
          </pc:spChg>
          <pc:spChg chg="mod">
            <ac:chgData name="Fake Test User" userId="SID-0" providerId="Test" clId="FakeClientId" dt="2021-08-02T07:51:44.996" v="17" actId="790"/>
            <ac:spMkLst>
              <pc:docMk/>
              <pc:sldMasterMk cId="0" sldId="2147483648"/>
              <pc:sldLayoutMk cId="0" sldId="2147483657"/>
              <ac:spMk id="4" creationId="{00000000-0000-0000-0000-000000000000}"/>
            </ac:spMkLst>
          </pc:spChg>
          <pc:spChg chg="mod">
            <ac:chgData name="Fake Test User" userId="SID-0" providerId="Test" clId="FakeClientId" dt="2021-08-02T07:51:44.996" v="17" actId="790"/>
            <ac:spMkLst>
              <pc:docMk/>
              <pc:sldMasterMk cId="0" sldId="2147483648"/>
              <pc:sldLayoutMk cId="0" sldId="2147483657"/>
              <ac:spMk id="5" creationId="{00000000-0000-0000-0000-000000000000}"/>
            </ac:spMkLst>
          </pc:spChg>
          <pc:spChg chg="mod">
            <ac:chgData name="Fake Test User" userId="SID-0" providerId="Test" clId="FakeClientId" dt="2021-08-02T07:51:44.996" v="17" actId="790"/>
            <ac:spMkLst>
              <pc:docMk/>
              <pc:sldMasterMk cId="0" sldId="2147483648"/>
              <pc:sldLayoutMk cId="0" sldId="2147483657"/>
              <ac:spMk id="6" creationId="{00000000-0000-0000-0000-000000000000}"/>
            </ac:spMkLst>
          </pc:spChg>
          <pc:spChg chg="mod">
            <ac:chgData name="Fake Test User" userId="SID-0" providerId="Test" clId="FakeClientId" dt="2021-08-02T07:51:44.996" v="17" actId="790"/>
            <ac:spMkLst>
              <pc:docMk/>
              <pc:sldMasterMk cId="0" sldId="2147483648"/>
              <pc:sldLayoutMk cId="0" sldId="2147483657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2T07:52:09.903" v="23" actId="790"/>
          <pc:sldLayoutMkLst>
            <pc:docMk/>
            <pc:sldMasterMk cId="0" sldId="2147483648"/>
            <pc:sldLayoutMk cId="0" sldId="2147483658"/>
          </pc:sldLayoutMkLst>
          <pc:spChg chg="mod">
            <ac:chgData name="Fake Test User" userId="SID-0" providerId="Test" clId="FakeClientId" dt="2021-08-02T07:52:09.903" v="23" actId="790"/>
            <ac:spMkLst>
              <pc:docMk/>
              <pc:sldMasterMk cId="0" sldId="2147483648"/>
              <pc:sldLayoutMk cId="0" sldId="2147483658"/>
              <ac:spMk id="3" creationId="{00000000-0000-0000-0000-000000000000}"/>
            </ac:spMkLst>
          </pc:spChg>
          <pc:spChg chg="mod">
            <ac:chgData name="Fake Test User" userId="SID-0" providerId="Test" clId="FakeClientId" dt="2021-08-02T07:52:09.903" v="23" actId="790"/>
            <ac:spMkLst>
              <pc:docMk/>
              <pc:sldMasterMk cId="0" sldId="2147483648"/>
              <pc:sldLayoutMk cId="0" sldId="2147483658"/>
              <ac:spMk id="4" creationId="{00000000-0000-0000-0000-000000000000}"/>
            </ac:spMkLst>
          </pc:spChg>
          <pc:spChg chg="mod">
            <ac:chgData name="Fake Test User" userId="SID-0" providerId="Test" clId="FakeClientId" dt="2021-08-02T07:52:09.903" v="23" actId="790"/>
            <ac:spMkLst>
              <pc:docMk/>
              <pc:sldMasterMk cId="0" sldId="2147483648"/>
              <pc:sldLayoutMk cId="0" sldId="2147483658"/>
              <ac:spMk id="5" creationId="{00000000-0000-0000-0000-000000000000}"/>
            </ac:spMkLst>
          </pc:spChg>
          <pc:spChg chg="mod">
            <ac:chgData name="Fake Test User" userId="SID-0" providerId="Test" clId="FakeClientId" dt="2021-08-02T07:52:09.903" v="23" actId="790"/>
            <ac:spMkLst>
              <pc:docMk/>
              <pc:sldMasterMk cId="0" sldId="2147483648"/>
              <pc:sldLayoutMk cId="0" sldId="2147483658"/>
              <ac:spMk id="6" creationId="{00000000-0000-0000-0000-000000000000}"/>
            </ac:spMkLst>
          </pc:spChg>
          <pc:spChg chg="mod">
            <ac:chgData name="Fake Test User" userId="SID-0" providerId="Test" clId="FakeClientId" dt="2021-08-02T07:52:09.903" v="23" actId="790"/>
            <ac:spMkLst>
              <pc:docMk/>
              <pc:sldMasterMk cId="0" sldId="2147483648"/>
              <pc:sldLayoutMk cId="0" sldId="2147483658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2T07:52:13.169" v="24" actId="790"/>
          <pc:sldLayoutMkLst>
            <pc:docMk/>
            <pc:sldMasterMk cId="0" sldId="2147483648"/>
            <pc:sldLayoutMk cId="0" sldId="2147483659"/>
          </pc:sldLayoutMkLst>
          <pc:spChg chg="mod">
            <ac:chgData name="Fake Test User" userId="SID-0" providerId="Test" clId="FakeClientId" dt="2021-08-02T07:52:13.169" v="24" actId="790"/>
            <ac:spMkLst>
              <pc:docMk/>
              <pc:sldMasterMk cId="0" sldId="2147483648"/>
              <pc:sldLayoutMk cId="0" sldId="2147483659"/>
              <ac:spMk id="2" creationId="{00000000-0000-0000-0000-000000000000}"/>
            </ac:spMkLst>
          </pc:spChg>
          <pc:spChg chg="mod">
            <ac:chgData name="Fake Test User" userId="SID-0" providerId="Test" clId="FakeClientId" dt="2021-08-02T07:52:13.169" v="24" actId="790"/>
            <ac:spMkLst>
              <pc:docMk/>
              <pc:sldMasterMk cId="0" sldId="2147483648"/>
              <pc:sldLayoutMk cId="0" sldId="2147483659"/>
              <ac:spMk id="3" creationId="{00000000-0000-0000-0000-000000000000}"/>
            </ac:spMkLst>
          </pc:spChg>
          <pc:spChg chg="mod">
            <ac:chgData name="Fake Test User" userId="SID-0" providerId="Test" clId="FakeClientId" dt="2021-08-02T07:52:13.169" v="24" actId="790"/>
            <ac:spMkLst>
              <pc:docMk/>
              <pc:sldMasterMk cId="0" sldId="2147483648"/>
              <pc:sldLayoutMk cId="0" sldId="2147483659"/>
              <ac:spMk id="4" creationId="{00000000-0000-0000-0000-000000000000}"/>
            </ac:spMkLst>
          </pc:spChg>
          <pc:spChg chg="mod">
            <ac:chgData name="Fake Test User" userId="SID-0" providerId="Test" clId="FakeClientId" dt="2021-08-02T07:52:13.169" v="24" actId="790"/>
            <ac:spMkLst>
              <pc:docMk/>
              <pc:sldMasterMk cId="0" sldId="2147483648"/>
              <pc:sldLayoutMk cId="0" sldId="2147483659"/>
              <ac:spMk id="5" creationId="{00000000-0000-0000-0000-000000000000}"/>
            </ac:spMkLst>
          </pc:spChg>
          <pc:spChg chg="mod">
            <ac:chgData name="Fake Test User" userId="SID-0" providerId="Test" clId="FakeClientId" dt="2021-08-02T07:52:13.169" v="24" actId="790"/>
            <ac:spMkLst>
              <pc:docMk/>
              <pc:sldMasterMk cId="0" sldId="2147483648"/>
              <pc:sldLayoutMk cId="0" sldId="2147483659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2T07:51:36.465" v="16" actId="790"/>
          <pc:sldLayoutMkLst>
            <pc:docMk/>
            <pc:sldMasterMk cId="0" sldId="2147483648"/>
            <pc:sldLayoutMk cId="0" sldId="2147483661"/>
          </pc:sldLayoutMkLst>
          <pc:spChg chg="mod">
            <ac:chgData name="Fake Test User" userId="SID-0" providerId="Test" clId="FakeClientId" dt="2021-08-02T07:51:36.465" v="16" actId="790"/>
            <ac:spMkLst>
              <pc:docMk/>
              <pc:sldMasterMk cId="0" sldId="2147483648"/>
              <pc:sldLayoutMk cId="0" sldId="2147483661"/>
              <ac:spMk id="2" creationId="{00000000-0000-0000-0000-000000000000}"/>
            </ac:spMkLst>
          </pc:spChg>
          <pc:spChg chg="mod">
            <ac:chgData name="Fake Test User" userId="SID-0" providerId="Test" clId="FakeClientId" dt="2021-08-02T07:51:36.465" v="16" actId="790"/>
            <ac:spMkLst>
              <pc:docMk/>
              <pc:sldMasterMk cId="0" sldId="2147483648"/>
              <pc:sldLayoutMk cId="0" sldId="2147483661"/>
              <ac:spMk id="4" creationId="{00000000-0000-0000-0000-000000000000}"/>
            </ac:spMkLst>
          </pc:spChg>
          <pc:spChg chg="mod">
            <ac:chgData name="Fake Test User" userId="SID-0" providerId="Test" clId="FakeClientId" dt="2021-08-02T07:51:36.465" v="16" actId="790"/>
            <ac:spMkLst>
              <pc:docMk/>
              <pc:sldMasterMk cId="0" sldId="2147483648"/>
              <pc:sldLayoutMk cId="0" sldId="2147483661"/>
              <ac:spMk id="5" creationId="{00000000-0000-0000-0000-000000000000}"/>
            </ac:spMkLst>
          </pc:spChg>
          <pc:spChg chg="mod">
            <ac:chgData name="Fake Test User" userId="SID-0" providerId="Test" clId="FakeClientId" dt="2021-08-02T07:51:36.465" v="16" actId="790"/>
            <ac:spMkLst>
              <pc:docMk/>
              <pc:sldMasterMk cId="0" sldId="2147483648"/>
              <pc:sldLayoutMk cId="0" sldId="2147483661"/>
              <ac:spMk id="6" creationId="{00000000-0000-0000-0000-000000000000}"/>
            </ac:spMkLst>
          </pc:spChg>
          <pc:spChg chg="mod">
            <ac:chgData name="Fake Test User" userId="SID-0" providerId="Test" clId="FakeClientId" dt="2021-08-02T07:51:36.465" v="16" actId="790"/>
            <ac:spMkLst>
              <pc:docMk/>
              <pc:sldMasterMk cId="0" sldId="2147483648"/>
              <pc:sldLayoutMk cId="0" sldId="2147483661"/>
              <ac:spMk id="7" creationId="{00000000-0000-0000-0000-000000000000}"/>
            </ac:spMkLst>
          </pc:spChg>
          <pc:spChg chg="mod">
            <ac:chgData name="Fake Test User" userId="SID-0" providerId="Test" clId="FakeClientId" dt="2021-08-02T07:51:36.465" v="16" actId="790"/>
            <ac:spMkLst>
              <pc:docMk/>
              <pc:sldMasterMk cId="0" sldId="2147483648"/>
              <pc:sldLayoutMk cId="0" sldId="2147483661"/>
              <ac:spMk id="14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2T07:51:48.465" v="18" actId="790"/>
          <pc:sldLayoutMkLst>
            <pc:docMk/>
            <pc:sldMasterMk cId="0" sldId="2147483648"/>
            <pc:sldLayoutMk cId="0" sldId="2147483663"/>
          </pc:sldLayoutMkLst>
          <pc:spChg chg="mod">
            <ac:chgData name="Fake Test User" userId="SID-0" providerId="Test" clId="FakeClientId" dt="2021-08-02T07:51:48.465" v="18" actId="790"/>
            <ac:spMkLst>
              <pc:docMk/>
              <pc:sldMasterMk cId="0" sldId="2147483648"/>
              <pc:sldLayoutMk cId="0" sldId="2147483663"/>
              <ac:spMk id="2" creationId="{00000000-0000-0000-0000-000000000000}"/>
            </ac:spMkLst>
          </pc:spChg>
          <pc:spChg chg="mod">
            <ac:chgData name="Fake Test User" userId="SID-0" providerId="Test" clId="FakeClientId" dt="2021-08-02T07:51:48.465" v="18" actId="790"/>
            <ac:spMkLst>
              <pc:docMk/>
              <pc:sldMasterMk cId="0" sldId="2147483648"/>
              <pc:sldLayoutMk cId="0" sldId="2147483663"/>
              <ac:spMk id="3" creationId="{00000000-0000-0000-0000-000000000000}"/>
            </ac:spMkLst>
          </pc:spChg>
          <pc:spChg chg="mod">
            <ac:chgData name="Fake Test User" userId="SID-0" providerId="Test" clId="FakeClientId" dt="2021-08-02T07:51:48.465" v="18" actId="790"/>
            <ac:spMkLst>
              <pc:docMk/>
              <pc:sldMasterMk cId="0" sldId="2147483648"/>
              <pc:sldLayoutMk cId="0" sldId="2147483663"/>
              <ac:spMk id="4" creationId="{00000000-0000-0000-0000-000000000000}"/>
            </ac:spMkLst>
          </pc:spChg>
          <pc:spChg chg="mod">
            <ac:chgData name="Fake Test User" userId="SID-0" providerId="Test" clId="FakeClientId" dt="2021-08-02T07:51:48.465" v="18" actId="790"/>
            <ac:spMkLst>
              <pc:docMk/>
              <pc:sldMasterMk cId="0" sldId="2147483648"/>
              <pc:sldLayoutMk cId="0" sldId="2147483663"/>
              <ac:spMk id="5" creationId="{00000000-0000-0000-0000-000000000000}"/>
            </ac:spMkLst>
          </pc:spChg>
          <pc:spChg chg="mod">
            <ac:chgData name="Fake Test User" userId="SID-0" providerId="Test" clId="FakeClientId" dt="2021-08-02T07:51:48.465" v="18" actId="790"/>
            <ac:spMkLst>
              <pc:docMk/>
              <pc:sldMasterMk cId="0" sldId="2147483648"/>
              <pc:sldLayoutMk cId="0" sldId="2147483663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2T07:51:52.559" v="19" actId="790"/>
          <pc:sldLayoutMkLst>
            <pc:docMk/>
            <pc:sldMasterMk cId="0" sldId="2147483648"/>
            <pc:sldLayoutMk cId="0" sldId="2147483664"/>
          </pc:sldLayoutMkLst>
          <pc:spChg chg="mod">
            <ac:chgData name="Fake Test User" userId="SID-0" providerId="Test" clId="FakeClientId" dt="2021-08-02T07:51:52.559" v="19" actId="790"/>
            <ac:spMkLst>
              <pc:docMk/>
              <pc:sldMasterMk cId="0" sldId="2147483648"/>
              <pc:sldLayoutMk cId="0" sldId="2147483664"/>
              <ac:spMk id="2" creationId="{00000000-0000-0000-0000-000000000000}"/>
            </ac:spMkLst>
          </pc:spChg>
          <pc:spChg chg="mod">
            <ac:chgData name="Fake Test User" userId="SID-0" providerId="Test" clId="FakeClientId" dt="2021-08-02T07:51:52.559" v="19" actId="790"/>
            <ac:spMkLst>
              <pc:docMk/>
              <pc:sldMasterMk cId="0" sldId="2147483648"/>
              <pc:sldLayoutMk cId="0" sldId="2147483664"/>
              <ac:spMk id="3" creationId="{00000000-0000-0000-0000-000000000000}"/>
            </ac:spMkLst>
          </pc:spChg>
          <pc:spChg chg="mod">
            <ac:chgData name="Fake Test User" userId="SID-0" providerId="Test" clId="FakeClientId" dt="2021-08-02T07:51:52.559" v="19" actId="790"/>
            <ac:spMkLst>
              <pc:docMk/>
              <pc:sldMasterMk cId="0" sldId="2147483648"/>
              <pc:sldLayoutMk cId="0" sldId="2147483664"/>
              <ac:spMk id="4" creationId="{00000000-0000-0000-0000-000000000000}"/>
            </ac:spMkLst>
          </pc:spChg>
          <pc:spChg chg="mod">
            <ac:chgData name="Fake Test User" userId="SID-0" providerId="Test" clId="FakeClientId" dt="2021-08-02T07:51:52.559" v="19" actId="790"/>
            <ac:spMkLst>
              <pc:docMk/>
              <pc:sldMasterMk cId="0" sldId="2147483648"/>
              <pc:sldLayoutMk cId="0" sldId="2147483664"/>
              <ac:spMk id="5" creationId="{00000000-0000-0000-0000-000000000000}"/>
            </ac:spMkLst>
          </pc:spChg>
          <pc:spChg chg="mod">
            <ac:chgData name="Fake Test User" userId="SID-0" providerId="Test" clId="FakeClientId" dt="2021-08-02T07:51:52.559" v="19" actId="790"/>
            <ac:spMkLst>
              <pc:docMk/>
              <pc:sldMasterMk cId="0" sldId="2147483648"/>
              <pc:sldLayoutMk cId="0" sldId="2147483664"/>
              <ac:spMk id="6" creationId="{00000000-0000-0000-0000-000000000000}"/>
            </ac:spMkLst>
          </pc:spChg>
          <pc:spChg chg="mod">
            <ac:chgData name="Fake Test User" userId="SID-0" providerId="Test" clId="FakeClientId" dt="2021-08-02T07:51:52.559" v="19" actId="790"/>
            <ac:spMkLst>
              <pc:docMk/>
              <pc:sldMasterMk cId="0" sldId="2147483648"/>
              <pc:sldLayoutMk cId="0" sldId="2147483664"/>
              <ac:spMk id="10" creationId="{00000000-0000-0000-0000-000000000000}"/>
            </ac:spMkLst>
          </pc:spChg>
          <pc:spChg chg="mod">
            <ac:chgData name="Fake Test User" userId="SID-0" providerId="Test" clId="FakeClientId" dt="2021-08-02T07:51:52.559" v="19" actId="790"/>
            <ac:spMkLst>
              <pc:docMk/>
              <pc:sldMasterMk cId="0" sldId="2147483648"/>
              <pc:sldLayoutMk cId="0" sldId="2147483664"/>
              <ac:spMk id="14" creationId="{00000000-0000-0000-0000-000000000000}"/>
            </ac:spMkLst>
          </pc:spChg>
          <pc:spChg chg="mod">
            <ac:chgData name="Fake Test User" userId="SID-0" providerId="Test" clId="FakeClientId" dt="2021-08-02T07:51:52.559" v="19" actId="790"/>
            <ac:spMkLst>
              <pc:docMk/>
              <pc:sldMasterMk cId="0" sldId="2147483648"/>
              <pc:sldLayoutMk cId="0" sldId="2147483664"/>
              <ac:spMk id="15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2T07:51:57.247" v="20" actId="790"/>
          <pc:sldLayoutMkLst>
            <pc:docMk/>
            <pc:sldMasterMk cId="0" sldId="2147483648"/>
            <pc:sldLayoutMk cId="0" sldId="2147483665"/>
          </pc:sldLayoutMkLst>
          <pc:spChg chg="mod">
            <ac:chgData name="Fake Test User" userId="SID-0" providerId="Test" clId="FakeClientId" dt="2021-08-02T07:51:57.247" v="20" actId="790"/>
            <ac:spMkLst>
              <pc:docMk/>
              <pc:sldMasterMk cId="0" sldId="2147483648"/>
              <pc:sldLayoutMk cId="0" sldId="2147483665"/>
              <ac:spMk id="2" creationId="{00000000-0000-0000-0000-000000000000}"/>
            </ac:spMkLst>
          </pc:spChg>
          <pc:spChg chg="mod">
            <ac:chgData name="Fake Test User" userId="SID-0" providerId="Test" clId="FakeClientId" dt="2021-08-02T07:51:57.247" v="20" actId="790"/>
            <ac:spMkLst>
              <pc:docMk/>
              <pc:sldMasterMk cId="0" sldId="2147483648"/>
              <pc:sldLayoutMk cId="0" sldId="2147483665"/>
              <ac:spMk id="3" creationId="{00000000-0000-0000-0000-000000000000}"/>
            </ac:spMkLst>
          </pc:spChg>
          <pc:spChg chg="mod">
            <ac:chgData name="Fake Test User" userId="SID-0" providerId="Test" clId="FakeClientId" dt="2021-08-02T07:51:57.247" v="20" actId="790"/>
            <ac:spMkLst>
              <pc:docMk/>
              <pc:sldMasterMk cId="0" sldId="2147483648"/>
              <pc:sldLayoutMk cId="0" sldId="2147483665"/>
              <ac:spMk id="4" creationId="{00000000-0000-0000-0000-000000000000}"/>
            </ac:spMkLst>
          </pc:spChg>
          <pc:spChg chg="mod">
            <ac:chgData name="Fake Test User" userId="SID-0" providerId="Test" clId="FakeClientId" dt="2021-08-02T07:51:57.247" v="20" actId="790"/>
            <ac:spMkLst>
              <pc:docMk/>
              <pc:sldMasterMk cId="0" sldId="2147483648"/>
              <pc:sldLayoutMk cId="0" sldId="2147483665"/>
              <ac:spMk id="5" creationId="{00000000-0000-0000-0000-000000000000}"/>
            </ac:spMkLst>
          </pc:spChg>
          <pc:spChg chg="mod">
            <ac:chgData name="Fake Test User" userId="SID-0" providerId="Test" clId="FakeClientId" dt="2021-08-02T07:51:57.247" v="20" actId="790"/>
            <ac:spMkLst>
              <pc:docMk/>
              <pc:sldMasterMk cId="0" sldId="2147483648"/>
              <pc:sldLayoutMk cId="0" sldId="2147483665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2T07:52:00.778" v="21" actId="790"/>
          <pc:sldLayoutMkLst>
            <pc:docMk/>
            <pc:sldMasterMk cId="0" sldId="2147483648"/>
            <pc:sldLayoutMk cId="0" sldId="2147483666"/>
          </pc:sldLayoutMkLst>
          <pc:spChg chg="mod">
            <ac:chgData name="Fake Test User" userId="SID-0" providerId="Test" clId="FakeClientId" dt="2021-08-02T07:52:00.778" v="21" actId="790"/>
            <ac:spMkLst>
              <pc:docMk/>
              <pc:sldMasterMk cId="0" sldId="2147483648"/>
              <pc:sldLayoutMk cId="0" sldId="2147483666"/>
              <ac:spMk id="2" creationId="{00000000-0000-0000-0000-000000000000}"/>
            </ac:spMkLst>
          </pc:spChg>
          <pc:spChg chg="mod">
            <ac:chgData name="Fake Test User" userId="SID-0" providerId="Test" clId="FakeClientId" dt="2021-08-02T07:52:00.778" v="21" actId="790"/>
            <ac:spMkLst>
              <pc:docMk/>
              <pc:sldMasterMk cId="0" sldId="2147483648"/>
              <pc:sldLayoutMk cId="0" sldId="2147483666"/>
              <ac:spMk id="3" creationId="{00000000-0000-0000-0000-000000000000}"/>
            </ac:spMkLst>
          </pc:spChg>
          <pc:spChg chg="mod">
            <ac:chgData name="Fake Test User" userId="SID-0" providerId="Test" clId="FakeClientId" dt="2021-08-02T07:52:00.778" v="21" actId="790"/>
            <ac:spMkLst>
              <pc:docMk/>
              <pc:sldMasterMk cId="0" sldId="2147483648"/>
              <pc:sldLayoutMk cId="0" sldId="2147483666"/>
              <ac:spMk id="4" creationId="{00000000-0000-0000-0000-000000000000}"/>
            </ac:spMkLst>
          </pc:spChg>
          <pc:spChg chg="mod">
            <ac:chgData name="Fake Test User" userId="SID-0" providerId="Test" clId="FakeClientId" dt="2021-08-02T07:52:00.778" v="21" actId="790"/>
            <ac:spMkLst>
              <pc:docMk/>
              <pc:sldMasterMk cId="0" sldId="2147483648"/>
              <pc:sldLayoutMk cId="0" sldId="2147483666"/>
              <ac:spMk id="5" creationId="{00000000-0000-0000-0000-000000000000}"/>
            </ac:spMkLst>
          </pc:spChg>
          <pc:spChg chg="mod">
            <ac:chgData name="Fake Test User" userId="SID-0" providerId="Test" clId="FakeClientId" dt="2021-08-02T07:52:00.778" v="21" actId="790"/>
            <ac:spMkLst>
              <pc:docMk/>
              <pc:sldMasterMk cId="0" sldId="2147483648"/>
              <pc:sldLayoutMk cId="0" sldId="2147483666"/>
              <ac:spMk id="6" creationId="{00000000-0000-0000-0000-000000000000}"/>
            </ac:spMkLst>
          </pc:spChg>
          <pc:spChg chg="mod">
            <ac:chgData name="Fake Test User" userId="SID-0" providerId="Test" clId="FakeClientId" dt="2021-08-02T07:52:00.778" v="21" actId="790"/>
            <ac:spMkLst>
              <pc:docMk/>
              <pc:sldMasterMk cId="0" sldId="2147483648"/>
              <pc:sldLayoutMk cId="0" sldId="2147483666"/>
              <ac:spMk id="10" creationId="{00000000-0000-0000-0000-000000000000}"/>
            </ac:spMkLst>
          </pc:spChg>
          <pc:spChg chg="mod">
            <ac:chgData name="Fake Test User" userId="SID-0" providerId="Test" clId="FakeClientId" dt="2021-08-02T07:52:00.778" v="21" actId="790"/>
            <ac:spMkLst>
              <pc:docMk/>
              <pc:sldMasterMk cId="0" sldId="2147483648"/>
              <pc:sldLayoutMk cId="0" sldId="2147483666"/>
              <ac:spMk id="14" creationId="{00000000-0000-0000-0000-000000000000}"/>
            </ac:spMkLst>
          </pc:spChg>
          <pc:spChg chg="mod">
            <ac:chgData name="Fake Test User" userId="SID-0" providerId="Test" clId="FakeClientId" dt="2021-08-02T07:52:00.778" v="21" actId="790"/>
            <ac:spMkLst>
              <pc:docMk/>
              <pc:sldMasterMk cId="0" sldId="2147483648"/>
              <pc:sldLayoutMk cId="0" sldId="2147483666"/>
              <ac:spMk id="15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2T07:52:06.231" v="22" actId="790"/>
          <pc:sldLayoutMkLst>
            <pc:docMk/>
            <pc:sldMasterMk cId="0" sldId="2147483648"/>
            <pc:sldLayoutMk cId="0" sldId="2147483667"/>
          </pc:sldLayoutMkLst>
          <pc:spChg chg="mod">
            <ac:chgData name="Fake Test User" userId="SID-0" providerId="Test" clId="FakeClientId" dt="2021-08-02T07:52:06.231" v="22" actId="790"/>
            <ac:spMkLst>
              <pc:docMk/>
              <pc:sldMasterMk cId="0" sldId="2147483648"/>
              <pc:sldLayoutMk cId="0" sldId="2147483667"/>
              <ac:spMk id="2" creationId="{00000000-0000-0000-0000-000000000000}"/>
            </ac:spMkLst>
          </pc:spChg>
          <pc:spChg chg="mod">
            <ac:chgData name="Fake Test User" userId="SID-0" providerId="Test" clId="FakeClientId" dt="2021-08-02T07:52:06.231" v="22" actId="790"/>
            <ac:spMkLst>
              <pc:docMk/>
              <pc:sldMasterMk cId="0" sldId="2147483648"/>
              <pc:sldLayoutMk cId="0" sldId="2147483667"/>
              <ac:spMk id="3" creationId="{00000000-0000-0000-0000-000000000000}"/>
            </ac:spMkLst>
          </pc:spChg>
          <pc:spChg chg="mod">
            <ac:chgData name="Fake Test User" userId="SID-0" providerId="Test" clId="FakeClientId" dt="2021-08-02T07:52:06.231" v="22" actId="790"/>
            <ac:spMkLst>
              <pc:docMk/>
              <pc:sldMasterMk cId="0" sldId="2147483648"/>
              <pc:sldLayoutMk cId="0" sldId="2147483667"/>
              <ac:spMk id="4" creationId="{00000000-0000-0000-0000-000000000000}"/>
            </ac:spMkLst>
          </pc:spChg>
          <pc:spChg chg="mod">
            <ac:chgData name="Fake Test User" userId="SID-0" providerId="Test" clId="FakeClientId" dt="2021-08-02T07:52:06.231" v="22" actId="790"/>
            <ac:spMkLst>
              <pc:docMk/>
              <pc:sldMasterMk cId="0" sldId="2147483648"/>
              <pc:sldLayoutMk cId="0" sldId="2147483667"/>
              <ac:spMk id="5" creationId="{00000000-0000-0000-0000-000000000000}"/>
            </ac:spMkLst>
          </pc:spChg>
          <pc:spChg chg="mod">
            <ac:chgData name="Fake Test User" userId="SID-0" providerId="Test" clId="FakeClientId" dt="2021-08-02T07:52:06.231" v="22" actId="790"/>
            <ac:spMkLst>
              <pc:docMk/>
              <pc:sldMasterMk cId="0" sldId="2147483648"/>
              <pc:sldLayoutMk cId="0" sldId="2147483667"/>
              <ac:spMk id="6" creationId="{00000000-0000-0000-0000-000000000000}"/>
            </ac:spMkLst>
          </pc:spChg>
          <pc:spChg chg="mod">
            <ac:chgData name="Fake Test User" userId="SID-0" providerId="Test" clId="FakeClientId" dt="2021-08-02T07:52:06.231" v="22" actId="790"/>
            <ac:spMkLst>
              <pc:docMk/>
              <pc:sldMasterMk cId="0" sldId="2147483648"/>
              <pc:sldLayoutMk cId="0" sldId="2147483667"/>
              <ac:spMk id="10" creationId="{00000000-0000-0000-0000-000000000000}"/>
            </ac:spMkLst>
          </pc:spChg>
        </pc:sldLayoutChg>
      </pc:sldMasterChg>
    </pc:docChg>
  </pc:docChgLst>
</pc:chgInfo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C32924C4-2E78-4F24-A1AB-B3D1A0ECEC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2F0999F-32DC-466E-81F5-C4F0E0DA27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67731-CB6E-4D20-A52C-F16264025886}" type="datetimeFigureOut">
              <a:rPr lang="it-IT" smtClean="0"/>
              <a:t>02/08/2021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6D2DD47-E19A-4425-A618-D4A7D0BC60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66C8626-F94D-4A8A-A973-C10616EEC9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A1B20-9184-4F20-AC58-3325A16BA7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28777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F0A98-611F-4C09-BB46-AFE9EE9F6991}" type="datetimeFigureOut">
              <a:rPr lang="it-IT" noProof="0" smtClean="0"/>
              <a:t>02/08/2021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lo stile del titolo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FFE62-ED7B-4054-A37F-4A2F492ECA71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443933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Id2" /><Relationship Type="http://schemas.openxmlformats.org/officeDocument/2006/relationships/notesMaster" Target="/ppt/notesMasters/notesMaster11.xml" Id="rId1" /></Relationship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FFE62-ED7B-4054-A37F-4A2F492ECA7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8536684"/>
      </p:ext>
    </p:extLst>
  </p:cSld>
  <p:clrMapOvr>
    <a:masterClrMapping/>
  </p:clrMapOvr>
</p:notes>
</file>

<file path=ppt/slideLayouts/_rels/slideLayout10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2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3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4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5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6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7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141413" y="5299603"/>
            <a:ext cx="99060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9BF3C0-76B5-43F1-8FFA-90565AF7A6E5}" type="datetime1">
              <a:rPr lang="it-IT" noProof="0" smtClean="0"/>
              <a:t>02/08/2021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rtlCol="0"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B0FFBD-E1BC-406E-BD96-00B5FBEC9D3A}" type="datetime1">
              <a:rPr lang="it-IT" noProof="0" smtClean="0"/>
              <a:t>02/08/2021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B532AA-145D-47BE-822F-17D40912C6D9}" type="datetime1">
              <a:rPr lang="it-IT" noProof="0" smtClean="0"/>
              <a:t>02/08/2021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 di testo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it-IT" sz="8000" noProof="0">
                <a:solidFill>
                  <a:schemeClr val="accent1"/>
                </a:solidFill>
              </a:rPr>
              <a:t>"</a:t>
            </a:r>
          </a:p>
        </p:txBody>
      </p:sp>
      <p:sp>
        <p:nvSpPr>
          <p:cNvPr id="15" name="Casella di testo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it-IT" sz="8000" noProof="0">
                <a:solidFill>
                  <a:schemeClr val="accent1"/>
                </a:solidFill>
              </a:rPr>
              <a:t>"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674812" y="3352800"/>
            <a:ext cx="8839202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 rtl="0">
              <a:buNone/>
            </a:pPr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8E090A-D4E0-4DB4-8F1D-3725BBDAE71E}" type="datetime1">
              <a:rPr lang="it-IT" noProof="0" smtClean="0"/>
              <a:t>02/08/2021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 rtl="0">
              <a:buNone/>
            </a:pPr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EA48FA-6B17-49E0-900B-FAD12608DC4F}" type="datetime1">
              <a:rPr lang="it-IT" noProof="0" smtClean="0"/>
              <a:t>02/08/2021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 di testo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it-IT" sz="8000" noProof="0">
                <a:solidFill>
                  <a:schemeClr val="accent1"/>
                </a:solidFill>
              </a:rPr>
              <a:t>"</a:t>
            </a:r>
          </a:p>
        </p:txBody>
      </p:sp>
      <p:sp>
        <p:nvSpPr>
          <p:cNvPr id="15" name="Casella di testo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it-IT" sz="8000" noProof="0">
                <a:solidFill>
                  <a:schemeClr val="accent1"/>
                </a:solidFill>
              </a:rPr>
              <a:t>"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141411" y="4775200"/>
            <a:ext cx="9906000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3CF22B-254E-460A-9603-CB7FA7937FE0}" type="datetime1">
              <a:rPr lang="it-IT" noProof="0" smtClean="0"/>
              <a:t>02/08/2021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4DFCD9-F6B5-45AE-BD02-88498CA14BAD}" type="datetime1">
              <a:rPr lang="it-IT" noProof="0" smtClean="0"/>
              <a:t>02/08/2021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18985A-998D-417B-A07B-C56A8BE57D5C}" type="datetime1">
              <a:rPr lang="it-IT" noProof="0" smtClean="0"/>
              <a:t>02/08/2021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1412" y="609600"/>
            <a:ext cx="7543800" cy="5181600"/>
          </a:xfrm>
        </p:spPr>
        <p:txBody>
          <a:bodyPr vert="eaVert" rtlCol="0" anchor="t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ED0816-B9EF-4A61-8007-865474D10EBA}" type="datetime1">
              <a:rPr lang="it-IT" noProof="0" smtClean="0"/>
              <a:t>02/08/2021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23EAA3-D544-49EF-8F55-A751DF235442}" type="datetime1">
              <a:rPr lang="it-IT" noProof="0" smtClean="0"/>
              <a:t>02/08/2021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rtlCol="0" anchor="b"/>
          <a:lstStyle>
            <a:lvl1pPr algn="r">
              <a:defRPr sz="4000" b="0" cap="all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751011" y="4777381"/>
            <a:ext cx="8686801" cy="8604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A5D636-B530-41BE-AA00-8E473EA63152}" type="datetime1">
              <a:rPr lang="it-IT" noProof="0" smtClean="0"/>
              <a:t>02/08/2021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141412" y="2666999"/>
            <a:ext cx="4876800" cy="312420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170612" y="2667000"/>
            <a:ext cx="4876800" cy="31242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7EDC53-241B-4D60-A4B0-55225EE21EB0}" type="datetime1">
              <a:rPr lang="it-IT" noProof="0" smtClean="0"/>
              <a:t>02/08/2021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429280" y="2658533"/>
            <a:ext cx="458893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141412" y="3243262"/>
            <a:ext cx="4876800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443133" y="2667000"/>
            <a:ext cx="460428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170612" y="3243262"/>
            <a:ext cx="4876801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2D9000-69A0-477F-8B29-20CB3BA50947}" type="datetime1">
              <a:rPr lang="it-IT" noProof="0" smtClean="0"/>
              <a:t>02/08/2021</a:t>
            </a:fld>
            <a:endParaRPr lang="it-IT" noProof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821639-A6BE-4571-B53D-69DB93B3E672}" type="datetime1">
              <a:rPr lang="it-IT" noProof="0" smtClean="0"/>
              <a:t>02/08/2021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E1A125-A460-4021-8D44-5D5F3005DC87}" type="datetime1">
              <a:rPr lang="it-IT" noProof="0" smtClean="0"/>
              <a:t>02/08/2021</a:t>
            </a:fld>
            <a:endParaRPr lang="it-IT" noProof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103812" y="609601"/>
            <a:ext cx="5943601" cy="51816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141411" y="2971800"/>
            <a:ext cx="354912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FE7ACD-F1B0-49DE-8C38-139A1FB9174D}" type="datetime1">
              <a:rPr lang="it-IT" noProof="0" smtClean="0"/>
              <a:t>02/08/2021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14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141411" y="2971800"/>
            <a:ext cx="53340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 rtlCol="0"/>
          <a:lstStyle/>
          <a:p>
            <a:pPr rtl="0"/>
            <a:fld id="{AFBF778C-B8FE-40FA-8157-9F604E8B4CEE}" type="datetime1">
              <a:rPr lang="it-IT" noProof="0" smtClean="0"/>
              <a:t>02/08/2021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133.xml" Id="rId13" /><Relationship Type="http://schemas.openxmlformats.org/officeDocument/2006/relationships/theme" Target="/ppt/theme/theme12.xml" Id="rId18" /><Relationship Type="http://schemas.openxmlformats.org/officeDocument/2006/relationships/slideLayout" Target="/ppt/slideLayouts/slideLayout34.xml" Id="rId3" /><Relationship Type="http://schemas.openxmlformats.org/officeDocument/2006/relationships/slideLayout" Target="/ppt/slideLayouts/slideLayout75.xml" Id="rId7" /><Relationship Type="http://schemas.openxmlformats.org/officeDocument/2006/relationships/slideLayout" Target="/ppt/slideLayouts/slideLayout126.xml" Id="rId12" /><Relationship Type="http://schemas.openxmlformats.org/officeDocument/2006/relationships/slideLayout" Target="/ppt/slideLayouts/slideLayout177.xml" Id="rId17" /><Relationship Type="http://schemas.openxmlformats.org/officeDocument/2006/relationships/slideLayout" Target="/ppt/slideLayouts/slideLayout28.xml" Id="rId2" /><Relationship Type="http://schemas.openxmlformats.org/officeDocument/2006/relationships/slideLayout" Target="/ppt/slideLayouts/slideLayout169.xml" Id="rId16" /><Relationship Type="http://schemas.openxmlformats.org/officeDocument/2006/relationships/slideLayout" Target="/ppt/slideLayouts/slideLayout11.xml" Id="rId1" /><Relationship Type="http://schemas.openxmlformats.org/officeDocument/2006/relationships/slideLayout" Target="/ppt/slideLayouts/slideLayout610.xml" Id="rId6" /><Relationship Type="http://schemas.openxmlformats.org/officeDocument/2006/relationships/slideLayout" Target="/ppt/slideLayouts/slideLayout1111.xml" Id="rId11" /><Relationship Type="http://schemas.openxmlformats.org/officeDocument/2006/relationships/slideLayout" Target="/ppt/slideLayouts/slideLayout512.xml" Id="rId5" /><Relationship Type="http://schemas.openxmlformats.org/officeDocument/2006/relationships/slideLayout" Target="/ppt/slideLayouts/slideLayout1513.xml" Id="rId15" /><Relationship Type="http://schemas.openxmlformats.org/officeDocument/2006/relationships/slideLayout" Target="/ppt/slideLayouts/slideLayout1014.xml" Id="rId10" /><Relationship Type="http://schemas.openxmlformats.org/officeDocument/2006/relationships/slideLayout" Target="/ppt/slideLayouts/slideLayout415.xml" Id="rId4" /><Relationship Type="http://schemas.openxmlformats.org/officeDocument/2006/relationships/slideLayout" Target="/ppt/slideLayouts/slideLayout916.xml" Id="rId9" /><Relationship Type="http://schemas.openxmlformats.org/officeDocument/2006/relationships/slideLayout" Target="/ppt/slideLayouts/slideLayout1417.xml" Id="rId1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fld id="{0242243B-132F-42E2-B08A-6B670AF620C8}" type="datetime1">
              <a:rPr lang="it-IT" noProof="0" smtClean="0"/>
              <a:t>02/08/2021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1.xml.rels>&#65279;<?xml version="1.0" encoding="utf-8"?><Relationships xmlns="http://schemas.openxmlformats.org/package/2006/relationships"><Relationship Type="http://schemas.openxmlformats.org/officeDocument/2006/relationships/notesSlide" Target="/ppt/notesSlides/notesSlide11.xml" Id="rId2" /><Relationship Type="http://schemas.openxmlformats.org/officeDocument/2006/relationships/slideLayout" Target="/ppt/slideLayouts/slideLayout11.xml" Id="rId1" /></Relationships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9223466"/>
      </p:ext>
    </p:extLst>
  </p:cSld>
  <p:clrMapOvr>
    <a:masterClrMapping/>
  </p:clrMapOvr>
</p:sld>
</file>

<file path=ppt/theme/_rels/theme12.xml.rels>&#65279;<?xml version="1.0" encoding="utf-8"?><Relationships xmlns="http://schemas.openxmlformats.org/package/2006/relationships"><Relationship Type="http://schemas.openxmlformats.org/officeDocument/2006/relationships/image" Target="/ppt/media/image12.jpeg" Id="rId1" /></Relationships>
</file>

<file path=ppt/theme/theme12.xml><?xml version="1.0" encoding="utf-8"?>
<a:theme xmlns:a="http://schemas.openxmlformats.org/drawingml/2006/main" name="Rete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TC103457485[[fn=Mesh]]</ap:Template>
  <ap:TotalTime>4</ap:TotalTime>
  <ap:Words>1</ap:Words>
  <ap:PresentationFormat>Widescreen</ap:PresentationFormat>
  <ap:Paragraphs>1</ap:Paragraphs>
  <ap:Slides>1</ap:Slides>
  <ap:Notes>1</ap:Notes>
  <ap:HiddenSlides>0</ap:HiddenSlides>
  <ap:MMClips>0</ap:MMClips>
  <ap:ScaleCrop>false</ap:ScaleCrop>
  <ap:HeadingPairs>
    <vt:vector baseType="variant" size="6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ap:HeadingPairs>
  <ap:TitlesOfParts>
    <vt:vector baseType="lpstr" size="5">
      <vt:lpstr>Arial</vt:lpstr>
      <vt:lpstr>Calibri</vt:lpstr>
      <vt:lpstr>Century Gothic</vt:lpstr>
      <vt:lpstr>Rete</vt:lpstr>
      <vt:lpstr>Presentazione standard di PowerPoint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terms:created xsi:type="dcterms:W3CDTF">2013-07-15T20:24:02Z</dcterms:created>
  <dcterms:modified xsi:type="dcterms:W3CDTF">2021-08-02T07:52:52Z</dcterms:modified>
</cp:coreProperties>
</file>