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8:04:28.983" v="24" actId="790"/>
      <pc:docMkLst>
        <pc:docMk/>
      </pc:docMkLst>
      <pc:sldChg chg="modSp mod modNotes">
        <pc:chgData name="Fake Test User" userId="SID-0" providerId="Test" clId="FakeClientId" dt="2021-08-02T08:03:01.449" v="4" actId="790"/>
        <pc:sldMkLst>
          <pc:docMk/>
          <pc:sldMk cId="2299734367" sldId="256"/>
        </pc:sldMkLst>
        <pc:spChg chg="mod">
          <ac:chgData name="Fake Test User" userId="SID-0" providerId="Test" clId="FakeClientId" dt="2021-08-02T08:02:56.262" v="3" actId="790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8:02:56.262" v="3" actId="790"/>
          <ac:spMkLst>
            <pc:docMk/>
            <pc:sldMk cId="229973436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8:04:16.811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8:03:08.559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8:03:08.559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8:03:08.559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8:03:08.559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8:03:08.559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8:03:12.403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8:03:12.403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12.403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12.403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12.403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12.403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15.747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8:03:15.747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15.747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15.747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15.747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15.747" v="7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18.90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8:03:18.903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18.903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18.90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18.90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18.90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25.059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25.059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28.419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8:03:28.419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31.559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8:03:31.559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31.559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31.559" v="11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31.559" v="11" actId="790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35.278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8:03:35.278" v="12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35.278" v="12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35.278" v="12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39.075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39.075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4:13.217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8:04:13.217" v="2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4:13.217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4:13.217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4:13.217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4:13.217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4:16.811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8:04:16.811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4:16.811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4:16.811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4:16.811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4:16.811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52.248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8:03:52.248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52.248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52.248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52.248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52.248" v="16" actId="790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4:01.795" v="18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2T08:04:01.795" v="18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4:01.795" v="18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4:01.795" v="18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4:01.795" v="18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4:01.795" v="18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55.669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8:03:55.669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48.997" v="15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48.997" v="15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3:45.404" v="14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3:45.404" v="14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4:05.545" v="19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8:04:05.545" v="19" actId="79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8:04:09.545" v="20" actId="790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2T08:04:09.545" v="20" actId="790"/>
            <ac:spMkLst>
              <pc:docMk/>
              <pc:sldMasterMk cId="0" sldId="2147483648"/>
              <pc:sldLayoutMk cId="0" sldId="2147483670"/>
              <ac:spMk id="3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51A390E-1AE6-42E9-A10E-E00FE40954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84AE91-2952-49E7-A3BD-A5CAF95118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1C99C-93AD-44E4-A937-1D22FD275945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1D74AD-468B-491A-9D68-27A711E20D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136E4D-7AB3-4647-8253-5FA3174030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4305A-0C36-48D0-8CB9-AAC94066C3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7498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BF48-CAD4-4DB0-BA4F-4B02B436ABB8}" type="datetimeFigureOut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EDB7C-6A74-4E2B-8657-064F99C633F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53664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2EDB7C-6A74-4E2B-8657-064F99C633F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067287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ECE83-BA51-463E-8192-19AD155A47E5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E8AD45-A6DD-4268-A837-E2D44DC8577E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BF93D4-49B0-47C4-BD9E-17F6D9C81550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testo 3"/>
          <p:cNvSpPr>
            <a:spLocks noGrp="1"/>
          </p:cNvSpPr>
          <p:nvPr>
            <p:ph type="body" sz="half" idx="14" hasCustomPrompt="1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EED07C-09A1-45C7-90FB-A2C152108D9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2" name="Casella di testo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it-IT" noProof="0"/>
              <a:t>"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it-IT" noProof="0"/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me sche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BB13B-2538-47D7-8BF5-9E624B31A00C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6" name="Segnaposto testo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testo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testo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E0C8D-61CC-4703-A7D6-949B247FD742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9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2" name="Segnaposto testo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0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3" name="Segnaposto testo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1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cxnSp>
        <p:nvCxnSpPr>
          <p:cNvPr id="19" name="Connettore diritto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38C515-6C43-4B36-B366-262FBDE12083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378AB5-6BD5-43AC-B243-83D543DECC72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681D5E-0A09-4436-B93B-64CBABCD4FFB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7CB4A-CD0F-4254-99EA-429285BCD6FA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F21CEF-DDF7-4DE5-8E6D-5059FE778D43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A4D97-67A1-40AB-AC26-A7AAE2C2FFB8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01AEC6-F941-4CE6-8AED-BFC6D75D6E7D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7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C4F618-3F0D-4C9A-B033-126DB3E17697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91C53B-A043-4EE1-9560-BC53CD1BA705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D10633-2229-4B03-99CF-219D06A1F62D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4FC58A-1566-4B26-AE79-814F1E25E49F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AF058516-0CD8-424E-88E1-FCBCBFA6C16F}" type="datetime1">
              <a:rPr lang="it-IT" noProof="0" smtClean="0"/>
              <a:t>02/08/2021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it-IT" noProof="0" smtClean="0"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2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Ione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2021-08-02T08:05:04Z</dcterms:modified>
</cp:coreProperties>
</file>