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3" d="100"/>
          <a:sy n="93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7:23:07.017" v="29" actId="790"/>
      <pc:docMkLst>
        <pc:docMk/>
      </pc:docMkLst>
      <pc:sldChg chg="modSp mod modNotes">
        <pc:chgData name="Fake Test User" userId="SID-0" providerId="Test" clId="FakeClientId" dt="2021-08-02T07:20:36.840" v="4" actId="790"/>
        <pc:sldMkLst>
          <pc:docMk/>
          <pc:sldMk cId="3402371617" sldId="256"/>
        </pc:sldMkLst>
        <pc:spChg chg="mod">
          <ac:chgData name="Fake Test User" userId="SID-0" providerId="Test" clId="FakeClientId" dt="2021-08-02T07:20:29.277" v="3" actId="790"/>
          <ac:spMkLst>
            <pc:docMk/>
            <pc:sldMk cId="340237161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7:20:29.277" v="3" actId="790"/>
          <ac:spMkLst>
            <pc:docMk/>
            <pc:sldMk cId="340237161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7:22:58.626" v="27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7:20:46.294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7:20:46.294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7:20:46.294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7:20:46.294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7:20:46.294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7:20:57.950" v="7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7:20:57.950" v="7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0:57.950" v="7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0:57.950" v="7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0:57.950" v="7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0:57.950" v="7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1:02.622" v="8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7:21:02.622" v="8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1:02.622" v="8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1:02.622" v="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1:02.622" v="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1:02.622" v="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1:06.216" v="9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7:21:06.216" v="9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1:06.216" v="9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1:06.216" v="9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1:06.216" v="9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1:06.216" v="9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1:12.263" v="10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7:21:12.263" v="10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1:12.263" v="10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1:12.263" v="10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1:12.263" v="10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1:12.263" v="10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7:21:12.263" v="10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2:02.187" v="15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7:22:02.187" v="15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2:02.187" v="15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2:02.187" v="15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2:02.187" v="15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2:02.187" v="15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7:22:02.187" v="15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7:22:02.187" v="15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7:22:02.187" v="15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2:07.422" v="16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7:22:07.422" v="16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2:07.422" v="16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2:07.422" v="16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2:07.422" v="16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2:14.406" v="17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7:22:14.406" v="17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2:14.406" v="17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2:14.406" v="17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2:20.484" v="18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7:22:20.484" v="18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2:20.484" v="18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2:20.484" v="18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2:20.484" v="18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2:20.484" v="18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7:22:20.484" v="18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2:24.610" v="19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07:22:24.610" v="19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2:24.610" v="19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2:24.610" v="19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2:24.610" v="19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2:24.610" v="19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7:22:24.610" v="19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2:54.689" v="26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7:22:54.689" v="26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2:54.689" v="26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2:54.689" v="2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2:54.689" v="2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2:54.689" v="2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2:58.626" v="27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7:22:58.626" v="27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2:58.626" v="27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2:58.626" v="27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2:58.626" v="27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2:58.626" v="27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2:31.360" v="20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2T07:22:31.360" v="20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2:31.360" v="20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2:31.360" v="20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2:31.360" v="20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2:31.360" v="20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7:22:31.360" v="20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2:35.001" v="21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2T07:22:35.001" v="21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2:35.001" v="21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2:35.001" v="21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2:35.001" v="21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7:22:35.001" v="21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2:42.923" v="23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2T07:22:42.923" v="23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2:42.923" v="23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2:42.923" v="23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2:42.923" v="23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7:22:42.923" v="23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2:39.079" v="22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2T07:22:39.079" v="22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22:39.079" v="22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2:39.079" v="22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2:39.079" v="22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7:22:39.079" v="22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7:22:39.079" v="22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07:22:39.079" v="22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07:22:39.079" v="22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2:46.626" v="24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2T07:22:46.626" v="24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2:46.626" v="24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2:46.626" v="24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2:46.626" v="24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7:22:46.626" v="24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7:22:46.626" v="24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07:22:46.626" v="24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07:22:46.626" v="24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2T07:22:46.626" v="24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2T07:22:46.626" v="24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22:50.704" v="25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2T07:22:50.704" v="25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22:50.704" v="25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22:50.704" v="25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22:50.704" v="25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2T07:22:50.704" v="25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2T07:22:50.704" v="25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2T07:22:50.704" v="25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2T07:22:50.704" v="25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2T07:22:50.704" v="25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2T07:22:50.704" v="25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2T07:22:50.704" v="25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2T07:22:50.704" v="25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2T07:22:50.704" v="25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7EC6E46F-30AD-4F06-B644-541D18AAFA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16D1A67-B2EB-4B8A-AF45-F8955B9CEF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8B128-1838-467C-BC98-5BCA507351D3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F56E8AC-2475-4605-936A-72F051131F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F2003A2-9C36-454B-9EE1-6072739D9B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86A36-890E-4FD6-9665-5EFD52ACF3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490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831B4-FB02-4C32-91EA-FDB3A5F3651D}" type="datetimeFigureOut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lo stile del titolo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CAC25-C75F-4870-9057-F3BCEE4FF340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215755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BCAC25-C75F-4870-9057-F3BCEE4FF34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433279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516715"/>
            <a:ext cx="10820400" cy="701969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6F59A4-4442-4420-BCE1-2C7606883865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rtlCol="0" anchor="b">
            <a:normAutofit/>
          </a:bodyPr>
          <a:lstStyle>
            <a:lvl1pPr algn="l">
              <a:defRPr sz="60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 rtlCol="0"/>
          <a:lstStyle/>
          <a:p>
            <a:pPr rtl="0"/>
            <a:fld id="{730781A3-BA9D-4653-A031-9AE175F5700B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rtlCol="0" anchor="ctr"/>
          <a:lstStyle>
            <a:lvl1pPr algn="l"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24467" y="3649133"/>
            <a:ext cx="10130516" cy="99906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B2C2A04A-574B-4DF0-B189-8B1745437B74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rtlCol="0" anchor="ctr"/>
          <a:lstStyle>
            <a:lvl1pPr algn="l"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12" name="Segnaposto testo 3"/>
          <p:cNvSpPr>
            <a:spLocks noGrp="1"/>
          </p:cNvSpPr>
          <p:nvPr>
            <p:ph type="body" sz="half" idx="13" hasCustomPrompt="1"/>
          </p:nvPr>
        </p:nvSpPr>
        <p:spPr>
          <a:xfrm>
            <a:off x="1303865" y="3365556"/>
            <a:ext cx="9592736" cy="4444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24467" y="3959862"/>
            <a:ext cx="10151533" cy="679871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F9C12D6A-CCA8-4767-A36A-FAF38EDBBA7F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9" name="Casella di testo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0" name="Casella di testo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24467" y="3648315"/>
            <a:ext cx="10144654" cy="99988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052E0C6B-A91F-4704-8733-269027E2B39D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7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0" y="2202080"/>
            <a:ext cx="3456432" cy="617320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8" name="Segnaposto testo 3"/>
          <p:cNvSpPr>
            <a:spLocks noGrp="1"/>
          </p:cNvSpPr>
          <p:nvPr>
            <p:ph type="body" sz="half" idx="15" hasCustomPrompt="1"/>
          </p:nvPr>
        </p:nvSpPr>
        <p:spPr>
          <a:xfrm>
            <a:off x="685799" y="2904565"/>
            <a:ext cx="3456432" cy="331413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368800" y="2201333"/>
            <a:ext cx="3456432" cy="626534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Segnaposto testo 3"/>
          <p:cNvSpPr>
            <a:spLocks noGrp="1"/>
          </p:cNvSpPr>
          <p:nvPr>
            <p:ph type="body" sz="half" idx="16" hasCustomPrompt="1"/>
          </p:nvPr>
        </p:nvSpPr>
        <p:spPr>
          <a:xfrm>
            <a:off x="4366858" y="2904067"/>
            <a:ext cx="3456432" cy="331461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8051800" y="2192866"/>
            <a:ext cx="3456432" cy="626534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2" name="Segnaposto testo 3"/>
          <p:cNvSpPr>
            <a:spLocks noGrp="1"/>
          </p:cNvSpPr>
          <p:nvPr>
            <p:ph type="body" sz="half" idx="17" hasCustomPrompt="1"/>
          </p:nvPr>
        </p:nvSpPr>
        <p:spPr>
          <a:xfrm>
            <a:off x="8051801" y="2904565"/>
            <a:ext cx="3456432" cy="331413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0A8EFA-9223-4F4A-BADB-CCC7592714B8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a 3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19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8618" y="4191000"/>
            <a:ext cx="3451582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0" name="Segnaposto immagine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1" name="Segnaposto testo 3"/>
          <p:cNvSpPr>
            <a:spLocks noGrp="1"/>
          </p:cNvSpPr>
          <p:nvPr>
            <p:ph type="body" sz="half" idx="18" hasCustomPrompt="1"/>
          </p:nvPr>
        </p:nvSpPr>
        <p:spPr>
          <a:xfrm>
            <a:off x="688618" y="4873764"/>
            <a:ext cx="3451582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2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374263" y="4191000"/>
            <a:ext cx="3448935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3" name="Segnaposto immagine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4" name="Segnaposto testo 3"/>
          <p:cNvSpPr>
            <a:spLocks noGrp="1"/>
          </p:cNvSpPr>
          <p:nvPr>
            <p:ph type="body" sz="half" idx="19" hasCustomPrompt="1"/>
          </p:nvPr>
        </p:nvSpPr>
        <p:spPr>
          <a:xfrm>
            <a:off x="4374264" y="4873763"/>
            <a:ext cx="3448935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5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8049731" y="4191000"/>
            <a:ext cx="3456469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6" name="Segnaposto immagine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7" name="Segnaposto testo 3"/>
          <p:cNvSpPr>
            <a:spLocks noGrp="1"/>
          </p:cNvSpPr>
          <p:nvPr>
            <p:ph type="body" sz="half" idx="20" hasCustomPrompt="1"/>
          </p:nvPr>
        </p:nvSpPr>
        <p:spPr>
          <a:xfrm>
            <a:off x="8049731" y="4873761"/>
            <a:ext cx="3452445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6668AF-47C8-4485-B080-ED46B7F6402A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2194559"/>
            <a:ext cx="10820400" cy="4024125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82DE16-0A68-4E88-BB3D-E114FC2FF936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1024466" y="745067"/>
            <a:ext cx="8204201" cy="3903133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93C9100C-2D7E-4DE4-84F7-5781AACE20D9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C0B843-8B36-44F2-9027-8AB6A6FF80D7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rtlCol="0" anchor="b">
            <a:normAutofit/>
          </a:bodyPr>
          <a:lstStyle>
            <a:lvl1pPr algn="r">
              <a:defRPr sz="40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024467" y="3641725"/>
            <a:ext cx="10490200" cy="955675"/>
          </a:xfrm>
        </p:spPr>
        <p:txBody>
          <a:bodyPr rtlCol="0"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A13C6E13-9942-458F-9497-7167D2ABE4C3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685800" y="2194559"/>
            <a:ext cx="5334000" cy="4024125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172200" y="2194559"/>
            <a:ext cx="5334000" cy="4024125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D99EA9-C9A4-4F40-8D84-1422350EB388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914409" y="2183802"/>
            <a:ext cx="5079991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85800" y="3132666"/>
            <a:ext cx="5311775" cy="308601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0" y="2183802"/>
            <a:ext cx="5105400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172200" y="3132666"/>
            <a:ext cx="5334000" cy="308601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315101-9473-4853-9BFB-1464769EF29E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266C5B-3670-4D34-8E60-4544470155B6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479DC1-6D12-4063-AD8A-1594CA09BEE5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995582" y="746759"/>
            <a:ext cx="6510618" cy="5471925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124199"/>
            <a:ext cx="4114800" cy="30944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749FA4-6D1A-460E-85E4-B801991A836C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124199"/>
            <a:ext cx="6873240" cy="30944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7EC3E9-024F-4C47-925F-D989BE93B811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06F0291-4500-4149-93B6-277BF4D544AE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theme/theme12.xml><?xml version="1.0" encoding="utf-8"?>
<a:theme xmlns:a="http://schemas.openxmlformats.org/drawingml/2006/main" name="Scia di vapo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TC104033937[[fn=Vapor Trail]]</ap:Template>
  <ap:TotalTime>3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Century Gothic</vt:lpstr>
      <vt:lpstr>Scia di vapore</vt:lpstr>
      <vt:lpstr>Presentazione standard di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2013-07-15T20:26:09Z</dcterms:created>
  <dcterms:modified xsi:type="dcterms:W3CDTF">2021-08-02T07:23:37Z</dcterms:modified>
</cp:coreProperties>
</file>