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AE60E79-0E85-41F0-9220-C247BDA5F909}" type="datetime1">
              <a:rPr lang="it-IT" smtClean="0"/>
              <a:pPr algn="r" rtl="0"/>
              <a:t>22/10/2015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it-IT" smtClean="0"/>
              <a:pPr algn="r"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02099F3-323B-4170-AC79-A47A4CBB3B43}" type="datetime1">
              <a:rPr lang="it-IT" smtClean="0"/>
              <a:pPr/>
              <a:t>22/10/2015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gramma cor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 di testo 17"/>
          <p:cNvSpPr txBox="1"/>
          <p:nvPr/>
        </p:nvSpPr>
        <p:spPr>
          <a:xfrm>
            <a:off x="123909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it-IT" sz="700" dirty="0" smtClean="0">
                <a:solidFill>
                  <a:schemeClr val="bg1"/>
                </a:solidFill>
              </a:rPr>
              <a:t>Materia:</a:t>
            </a:r>
            <a:endParaRPr lang="it-IT" sz="700" dirty="0">
              <a:solidFill>
                <a:schemeClr val="bg1"/>
              </a:solidFill>
            </a:endParaRPr>
          </a:p>
        </p:txBody>
      </p:sp>
      <p:sp>
        <p:nvSpPr>
          <p:cNvPr id="20" name="Casella di testo 19"/>
          <p:cNvSpPr txBox="1"/>
          <p:nvPr/>
        </p:nvSpPr>
        <p:spPr>
          <a:xfrm>
            <a:off x="253897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it-IT" sz="700" dirty="0" smtClean="0">
                <a:solidFill>
                  <a:schemeClr val="bg1"/>
                </a:solidFill>
              </a:rPr>
              <a:t>Materia:</a:t>
            </a:r>
            <a:endParaRPr lang="it-IT" sz="700" dirty="0">
              <a:solidFill>
                <a:schemeClr val="bg1"/>
              </a:solidFill>
            </a:endParaRPr>
          </a:p>
        </p:txBody>
      </p:sp>
      <p:sp>
        <p:nvSpPr>
          <p:cNvPr id="22" name="Casella di testo 21"/>
          <p:cNvSpPr txBox="1"/>
          <p:nvPr/>
        </p:nvSpPr>
        <p:spPr>
          <a:xfrm>
            <a:off x="383884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it-IT" sz="700" dirty="0" smtClean="0">
                <a:solidFill>
                  <a:schemeClr val="bg1"/>
                </a:solidFill>
              </a:rPr>
              <a:t>Materia:</a:t>
            </a:r>
            <a:endParaRPr lang="it-IT" sz="700" dirty="0">
              <a:solidFill>
                <a:schemeClr val="bg1"/>
              </a:solidFill>
            </a:endParaRPr>
          </a:p>
        </p:txBody>
      </p:sp>
      <p:sp>
        <p:nvSpPr>
          <p:cNvPr id="24" name="Casella di testo 23"/>
          <p:cNvSpPr txBox="1"/>
          <p:nvPr/>
        </p:nvSpPr>
        <p:spPr>
          <a:xfrm>
            <a:off x="5138726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it-IT" sz="700" dirty="0" smtClean="0">
                <a:solidFill>
                  <a:schemeClr val="bg1"/>
                </a:solidFill>
              </a:rPr>
              <a:t>Materia:</a:t>
            </a:r>
            <a:endParaRPr lang="it-IT" sz="700" dirty="0">
              <a:solidFill>
                <a:schemeClr val="bg1"/>
              </a:solidFill>
            </a:endParaRPr>
          </a:p>
        </p:txBody>
      </p:sp>
      <p:sp>
        <p:nvSpPr>
          <p:cNvPr id="26" name="Casella di testo 25"/>
          <p:cNvSpPr txBox="1"/>
          <p:nvPr/>
        </p:nvSpPr>
        <p:spPr>
          <a:xfrm>
            <a:off x="6438603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it-IT" sz="700" dirty="0" smtClean="0">
                <a:solidFill>
                  <a:schemeClr val="bg1"/>
                </a:solidFill>
              </a:rPr>
              <a:t>Materia:</a:t>
            </a:r>
            <a:endParaRPr lang="it-IT" sz="700" dirty="0">
              <a:solidFill>
                <a:schemeClr val="bg1"/>
              </a:solidFill>
            </a:endParaRPr>
          </a:p>
        </p:txBody>
      </p:sp>
      <p:sp>
        <p:nvSpPr>
          <p:cNvPr id="28" name="Casella di testo 27"/>
          <p:cNvSpPr txBox="1"/>
          <p:nvPr/>
        </p:nvSpPr>
        <p:spPr>
          <a:xfrm>
            <a:off x="773847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it-IT" sz="700" dirty="0" smtClean="0">
                <a:solidFill>
                  <a:schemeClr val="bg1"/>
                </a:solidFill>
              </a:rPr>
              <a:t>Materia:</a:t>
            </a:r>
            <a:endParaRPr lang="it-IT" sz="700" dirty="0">
              <a:solidFill>
                <a:schemeClr val="bg1"/>
              </a:solidFill>
            </a:endParaRPr>
          </a:p>
        </p:txBody>
      </p:sp>
      <p:sp>
        <p:nvSpPr>
          <p:cNvPr id="140" name="Casella di testo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err="1" smtClean="0">
                <a:solidFill>
                  <a:schemeClr val="tx1"/>
                </a:solidFill>
                <a:latin typeface="+mj-lt"/>
              </a:rPr>
              <a:t>lun</a:t>
            </a:r>
            <a:endParaRPr lang="it-I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Casella di testo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smtClean="0">
                <a:solidFill>
                  <a:schemeClr val="tx1"/>
                </a:solidFill>
                <a:latin typeface="+mj-lt"/>
              </a:rPr>
              <a:t>mar</a:t>
            </a:r>
          </a:p>
        </p:txBody>
      </p:sp>
      <p:sp>
        <p:nvSpPr>
          <p:cNvPr id="142" name="Casella di testo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err="1" smtClean="0">
                <a:solidFill>
                  <a:schemeClr val="tx1"/>
                </a:solidFill>
                <a:latin typeface="+mj-lt"/>
              </a:rPr>
              <a:t>mer</a:t>
            </a:r>
            <a:endParaRPr lang="it-I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Casella di testo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err="1" smtClean="0">
                <a:solidFill>
                  <a:schemeClr val="tx1"/>
                </a:solidFill>
                <a:latin typeface="+mj-lt"/>
              </a:rPr>
              <a:t>gio</a:t>
            </a:r>
            <a:endParaRPr lang="it-IT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Casella di testo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err="1" smtClean="0">
                <a:solidFill>
                  <a:schemeClr val="tx1"/>
                </a:solidFill>
                <a:latin typeface="+mj-lt"/>
              </a:rPr>
              <a:t>ven</a:t>
            </a:r>
            <a:endParaRPr lang="it-IT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Casella di testo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err="1" smtClean="0">
                <a:solidFill>
                  <a:schemeClr val="tx1"/>
                </a:solidFill>
                <a:latin typeface="+mj-lt"/>
              </a:rPr>
              <a:t>sab</a:t>
            </a:r>
            <a:endParaRPr lang="it-I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Casella di testo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it-IT" sz="1200" dirty="0" err="1" smtClean="0">
                <a:solidFill>
                  <a:schemeClr val="tx1"/>
                </a:solidFill>
                <a:latin typeface="+mj-lt"/>
              </a:rPr>
              <a:t>dom</a:t>
            </a:r>
            <a:endParaRPr lang="it-IT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Ovale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2" name="Figura a mano libera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3" name="Figura a mano libera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4" name="Figura a mano libera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5" name="Figura a mano libera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Figura a mano libera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8" name="Figura a mano libera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9" name="Figura a mano libera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80" name="Figura a mano libera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Figura a mano libera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0" name="Figura a mano libera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1" name="Figura a mano libera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2" name="Figura a mano libera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3" name="Figura a mano libera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4" name="Figura a mano libera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5" name="Figura a mano libera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76" name="Figura a mano libera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45" name="Gruppo 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Figura a mano libera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6" name="Figura a mano libera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7" name="Figura a mano libera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8" name="Figura a mano libera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46" name="Gruppo 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Ovale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2" name="Ovale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3" name="Figura a mano libera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4" name="Figura a mano libera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47" name="Gruppo 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Figura a mano libera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4" name="Ovale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5" name="Ovale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6" name="Figura a mano libera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7" name="Figura a mano libera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8" name="Figura a mano libera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9" name="Figura a mano libera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0" name="Figura a mano libera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Ovale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0" name="Figura a mano libera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1" name="Figura a mano libera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2" name="Figura a mano libera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7296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Nome corso</a:t>
            </a:r>
            <a:endParaRPr lang="it-IT" dirty="0"/>
          </a:p>
        </p:txBody>
      </p:sp>
      <p:sp>
        <p:nvSpPr>
          <p:cNvPr id="19" name="Segnaposto tes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7236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Nome corso</a:t>
            </a:r>
            <a:endParaRPr lang="it-IT" dirty="0"/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7176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Nome corso</a:t>
            </a:r>
            <a:endParaRPr lang="it-IT" dirty="0"/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7116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Nome corso</a:t>
            </a:r>
            <a:endParaRPr lang="it-IT" dirty="0"/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7056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Nome corso</a:t>
            </a:r>
            <a:endParaRPr lang="it-IT" dirty="0"/>
          </a:p>
        </p:txBody>
      </p:sp>
      <p:sp>
        <p:nvSpPr>
          <p:cNvPr id="2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69964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Nome corso</a:t>
            </a:r>
            <a:endParaRPr lang="it-IT" dirty="0"/>
          </a:p>
        </p:txBody>
      </p:sp>
      <p:sp>
        <p:nvSpPr>
          <p:cNvPr id="29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31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86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87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88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89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0" name="Segnaposto testo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1" name="Segnaposto tes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93" name="Segnaposto testo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4" name="Segnaposto testo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5" name="Segnaposto testo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6" name="Segnaposto testo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7" name="Segnaposto testo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8" name="Segnaposto testo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99" name="Segnaposto tes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101" name="Segnaposto testo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02" name="Segnaposto testo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03" name="Segnaposto testo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04" name="Segnaposto testo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05" name="Segnaposto testo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06" name="Segnaposto testo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07" name="Segnaposto tes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109" name="Segnaposto testo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0" name="Segnaposto testo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1" name="Segnaposto testo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2" name="Segnaposto testo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3" name="Segnaposto testo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4" name="Segnaposto testo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5" name="Segnaposto tes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117" name="Segnaposto testo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8" name="Segnaposto testo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19" name="Segnaposto testo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0" name="Segnaposto testo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1" name="Segnaposto testo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2" name="Segnaposto testo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3" name="Segnaposto tes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125" name="Segnaposto testo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6" name="Segnaposto testo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7" name="Segnaposto testo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8" name="Segnaposto testo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29" name="Segnaposto testo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0" name="Segnaposto testo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1" name="Segnaposto tes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Data</a:t>
            </a:r>
            <a:endParaRPr lang="it-IT" dirty="0"/>
          </a:p>
        </p:txBody>
      </p:sp>
      <p:sp>
        <p:nvSpPr>
          <p:cNvPr id="133" name="Segnaposto testo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4" name="Segnaposto testo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5" name="Segnaposto testo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6" name="Segnaposto testo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7" name="Segnaposto testo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8" name="Segnaposto testo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Immettere le note qui</a:t>
            </a:r>
            <a:endParaRPr lang="it-IT" dirty="0"/>
          </a:p>
        </p:txBody>
      </p:sp>
      <p:sp>
        <p:nvSpPr>
          <p:cNvPr id="139" name="Segnaposto testo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it-IT" dirty="0" smtClean="0"/>
              <a:t>Anno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ttangolo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8" name="Rettangolo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9" name="Rettangolo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0" name="Rettangolo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modificare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14755E83-C2CF-4EE7-BF46-BF3A10AB920C}" type="datetime1">
              <a:rPr lang="it-IT" smtClean="0"/>
              <a:pPr/>
              <a:t>22/10/2015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Programma corsi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Matematica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Italiano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Inglese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Fisica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Informatica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Arte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24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89" name="Segnaposto testo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Studiare per la verifica</a:t>
            </a:r>
            <a:endParaRPr lang="it-IT" dirty="0"/>
          </a:p>
        </p:txBody>
      </p:sp>
      <p:sp>
        <p:nvSpPr>
          <p:cNvPr id="90" name="Segnaposto testo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1" name="Segnaposto testo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2" name="Segnaposto testo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3" name="Segnaposto testo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4" name="Segnaposto testo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25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95" name="Segnaposto testo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Verifica - capitolo 4</a:t>
            </a:r>
            <a:endParaRPr lang="it-IT" dirty="0"/>
          </a:p>
        </p:txBody>
      </p:sp>
      <p:sp>
        <p:nvSpPr>
          <p:cNvPr id="96" name="Segnaposto testo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7" name="Segnaposto testo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8" name="Segnaposto testo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9" name="Segnaposto testo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0" name="Segnaposto testo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26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01" name="Segnaposto testo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2" name="Segnaposto testo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3" name="Segnaposto testo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4" name="Segnaposto testo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Niente scuola oggi</a:t>
            </a:r>
            <a:endParaRPr lang="it-IT" dirty="0"/>
          </a:p>
        </p:txBody>
      </p:sp>
      <p:sp>
        <p:nvSpPr>
          <p:cNvPr id="105" name="Segnaposto testo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6" name="Segnaposto testo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it-IT" dirty="0" smtClean="0"/>
              <a:t>Portare file di idee</a:t>
            </a:r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27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07" name="Segnaposto testo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8" name="Segnaposto testo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9" name="Segnaposto testo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0" name="Segnaposto testo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1" name="Segnaposto testo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2" name="Segnaposto testo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28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13" name="Segnaposto testo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4" name="Segnaposto testo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5" name="Segnaposto testo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6" name="Segnaposto testo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7" name="Segnaposto testo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8" name="Segnaposto testo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29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19" name="Segnaposto testo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0" name="Segnaposto testo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Scadenza presentazione tesina</a:t>
            </a:r>
            <a:endParaRPr lang="it-IT" dirty="0"/>
          </a:p>
        </p:txBody>
      </p:sp>
      <p:sp>
        <p:nvSpPr>
          <p:cNvPr id="121" name="Segnaposto testo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2" name="Segnaposto testo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3" name="Segnaposto testo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4" name="Segnaposto testo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30 </a:t>
            </a:r>
            <a:r>
              <a:rPr lang="it-IT" dirty="0" err="1" smtClean="0"/>
              <a:t>ott</a:t>
            </a:r>
            <a:endParaRPr lang="it-IT" dirty="0"/>
          </a:p>
        </p:txBody>
      </p:sp>
      <p:sp>
        <p:nvSpPr>
          <p:cNvPr id="125" name="Segnaposto testo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6" name="Segnaposto testo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7" name="Segnaposto testo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8" name="Segnaposto testo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9" name="Segnaposto testo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0" name="Segnaposto testo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maCorsi_PerMateri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Tema di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Presentazione su schermo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Impact</vt:lpstr>
      <vt:lpstr>ProgrammaCorsi_PerMateria</vt:lpstr>
      <vt:lpstr>Programma corsi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2015-10-22T07:07:13Z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