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8" autoAdjust="0"/>
    <p:restoredTop sz="84493" autoAdjust="0"/>
  </p:normalViewPr>
  <p:slideViewPr>
    <p:cSldViewPr snapToGrid="0">
      <p:cViewPr varScale="1">
        <p:scale>
          <a:sx n="21" d="100"/>
          <a:sy n="21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0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00144"/>
        <c:axId val="134430848"/>
      </c:lineChart>
      <c:catAx>
        <c:axId val="20280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4430848"/>
        <c:crosses val="autoZero"/>
        <c:auto val="1"/>
        <c:lblAlgn val="ctr"/>
        <c:lblOffset val="100"/>
        <c:noMultiLvlLbl val="0"/>
      </c:catAx>
      <c:valAx>
        <c:axId val="13443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80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431632"/>
        <c:axId val="134432024"/>
      </c:lineChart>
      <c:catAx>
        <c:axId val="13443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4432024"/>
        <c:crosses val="autoZero"/>
        <c:auto val="1"/>
        <c:lblAlgn val="ctr"/>
        <c:lblOffset val="100"/>
        <c:noMultiLvlLbl val="0"/>
      </c:catAx>
      <c:valAx>
        <c:axId val="134432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443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0C5BB-34CB-4864-B482-68B9BC136F97}" type="datetime1">
              <a:rPr lang="it-IT" smtClean="0"/>
              <a:t>26/07/2013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C9026-1567-4740-AFAD-057C7FF809B5}" type="datetime1">
              <a:rPr lang="it-IT" smtClean="0"/>
              <a:pPr/>
              <a:t>26/07/2013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it-IT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Per modificare questo poster, sostituire </a:t>
            </a:r>
            <a:r>
              <a:rPr lang="it-IT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il contenuto di esempio con quello desiderato</a:t>
            </a:r>
            <a:r>
              <a:rPr lang="it-IT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Se si desidera</a:t>
            </a:r>
            <a:r>
              <a:rPr lang="it-IT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partire da zero, usare il pulsante Nuova diapositiva della scheda Home per inserire una nuova pagina e quindi immettere testo e contenuto nei segnaposto vuoti.</a:t>
            </a:r>
            <a:r>
              <a:rPr lang="it-IT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Se sono necessari altri segnaposto per i titoli, i sottotitoli o il corpo del testo, copiare uno dei segnaposto esistenti e quindi trascinare il nuovo segnaposto nella posizione desiderata. </a:t>
            </a:r>
            <a:endParaRPr lang="it-IT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>
            <a:lvl1pPr>
              <a:defRPr u="none"/>
            </a:lvl1pPr>
          </a:lstStyle>
          <a:p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1" name="Segnaposto testo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136738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u="none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it-IT" noProof="0" dirty="0" smtClean="0"/>
              <a:t>Fare clic per modificare gli stili del testo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fld id="{82905813-9C51-49C6-97E8-93DFC49AFCFF}" type="datetime1">
              <a:rPr lang="it-IT" smtClean="0"/>
              <a:pPr/>
              <a:t>26/07/2013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sng"/>
            </a:lvl1pPr>
          </a:lstStyle>
          <a:p>
            <a:fld id="{91B4C631-C489-4C11-812F-2172FBEAE8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19" name="Segnaposto contenuto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11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20" name="Segnaposto contenuto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13" name="Segnaposto testo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21" name="Segnaposto contenuto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15" name="Segnaposto testo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22" name="Segnaposto contenuto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23" name="Segnaposto contenuto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u="none" baseline="0"/>
            </a:lvl1pPr>
            <a:lvl2pPr>
              <a:defRPr u="none"/>
            </a:lvl2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</p:txBody>
      </p:sp>
      <p:sp>
        <p:nvSpPr>
          <p:cNvPr id="24" name="Segnaposto testo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25" name="Segnaposto contenuto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26" name="Segnaposto testo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27" name="Segnaposto contenuto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28" name="Segnaposto contenuto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  <p:sp>
        <p:nvSpPr>
          <p:cNvPr id="29" name="Segnaposto testo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u="none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it-IT" noProof="0" dirty="0" smtClean="0"/>
              <a:t>Intestazione</a:t>
            </a:r>
            <a:endParaRPr lang="it-IT" noProof="0" dirty="0"/>
          </a:p>
        </p:txBody>
      </p:sp>
      <p:sp>
        <p:nvSpPr>
          <p:cNvPr id="30" name="Segnaposto contenuto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u="none" baseline="0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  <a:lvl6pPr>
              <a:defRPr u="none"/>
            </a:lvl6pPr>
            <a:lvl7pPr>
              <a:defRPr u="none"/>
            </a:lvl7pPr>
            <a:lvl8pPr>
              <a:defRPr u="none"/>
            </a:lvl8pPr>
            <a:lvl9pPr>
              <a:defRPr u="none"/>
            </a:lvl9pPr>
          </a:lstStyle>
          <a:p>
            <a:pPr lvl="0"/>
            <a:r>
              <a:rPr lang="it-IT" noProof="0" dirty="0" smtClean="0"/>
              <a:t>Usare questo segnaposto per aggiungere testo o altro contenuto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  <a:p>
            <a:pPr lvl="5"/>
            <a:r>
              <a:rPr lang="it-IT" noProof="0" dirty="0" smtClean="0"/>
              <a:t>Sei</a:t>
            </a:r>
          </a:p>
          <a:p>
            <a:pPr lvl="6"/>
            <a:r>
              <a:rPr lang="it-IT" noProof="0" dirty="0" smtClean="0"/>
              <a:t>Sette</a:t>
            </a:r>
          </a:p>
          <a:p>
            <a:pPr lvl="7"/>
            <a:r>
              <a:rPr lang="it-IT" noProof="0" dirty="0" smtClean="0"/>
              <a:t>Otto</a:t>
            </a:r>
          </a:p>
          <a:p>
            <a:pPr lvl="8"/>
            <a:r>
              <a:rPr lang="it-IT" noProof="0" dirty="0" smtClean="0"/>
              <a:t>Nove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u="none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dirty="0" smtClean="0"/>
              <a:t>Fare clic per modificare gli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38C21-BDC4-4FF7-82BE-A5461A103035}" type="datetime1">
              <a:rPr lang="it-IT" smtClean="0"/>
              <a:pPr/>
              <a:t>26/07/2013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u="none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magine 34" descr="Logo" title="Immagine di esempi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[Titolo poster] </a:t>
            </a:r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</a:t>
            </a:r>
            <a:r>
              <a:rPr lang="it-IT" dirty="0" err="1" smtClean="0"/>
              <a:t>sit</a:t>
            </a:r>
            <a:r>
              <a:rPr lang="it-IT" dirty="0" smtClean="0"/>
              <a:t> </a:t>
            </a:r>
            <a:r>
              <a:rPr lang="it-IT" dirty="0" err="1" smtClean="0"/>
              <a:t>amet</a:t>
            </a:r>
            <a:r>
              <a:rPr lang="it-IT" dirty="0" smtClean="0"/>
              <a:t>, </a:t>
            </a:r>
            <a:r>
              <a:rPr lang="it-IT" dirty="0" err="1" smtClean="0"/>
              <a:t>consectetuer</a:t>
            </a:r>
            <a:r>
              <a:rPr lang="it-IT" dirty="0" smtClean="0"/>
              <a:t> </a:t>
            </a:r>
            <a:r>
              <a:rPr lang="it-IT" dirty="0" err="1" smtClean="0"/>
              <a:t>adipiscing</a:t>
            </a:r>
            <a:r>
              <a:rPr lang="it-IT" dirty="0" smtClean="0"/>
              <a:t> </a:t>
            </a:r>
            <a:r>
              <a:rPr lang="it-IT" dirty="0" err="1" smtClean="0"/>
              <a:t>elit</a:t>
            </a:r>
            <a:r>
              <a:rPr lang="it-IT" dirty="0" smtClean="0"/>
              <a:t> </a:t>
            </a:r>
            <a:r>
              <a:rPr lang="it-IT" dirty="0" err="1" smtClean="0"/>
              <a:t>maecenas</a:t>
            </a:r>
            <a:r>
              <a:rPr lang="it-IT" dirty="0" smtClean="0"/>
              <a:t> </a:t>
            </a:r>
            <a:r>
              <a:rPr lang="it-IT" dirty="0" err="1" smtClean="0"/>
              <a:t>porttitor</a:t>
            </a:r>
            <a:r>
              <a:rPr lang="it-IT" dirty="0" smtClean="0"/>
              <a:t> </a:t>
            </a:r>
            <a:r>
              <a:rPr lang="it-IT" dirty="0" err="1" smtClean="0"/>
              <a:t>congue</a:t>
            </a:r>
            <a:r>
              <a:rPr lang="it-IT" dirty="0" smtClean="0"/>
              <a:t> massa </a:t>
            </a:r>
            <a:r>
              <a:rPr lang="it-IT" dirty="0" err="1" smtClean="0"/>
              <a:t>fusce</a:t>
            </a:r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it-IT" dirty="0" smtClean="0"/>
              <a:t>[Sostituire i nomi e i titoli seguenti con quelli degli effettivi consulenti: </a:t>
            </a:r>
            <a:r>
              <a:rPr lang="it-IT" dirty="0" err="1" smtClean="0"/>
              <a:t>Gerardina</a:t>
            </a:r>
            <a:r>
              <a:rPr lang="it-IT" dirty="0" smtClean="0"/>
              <a:t> Longo, Ricercatore1; Luca Udinesi, Ricercatore2; Rodrigo Bianchi, Infermiere diplomato e Giorgia Fanucci, Dottore4</a:t>
            </a:r>
            <a:br>
              <a:rPr lang="it-IT" dirty="0" smtClean="0"/>
            </a:br>
            <a:r>
              <a:rPr lang="it-IT" dirty="0" smtClean="0"/>
              <a:t>1[Aggiungere una relazione di collaborazione per il primo consulente], 2[Aggiungere una relazione di collaborazione per il secondo consulente], 3[Aggiungere una relazione di collaborazione per il </a:t>
            </a:r>
            <a:br>
              <a:rPr lang="it-IT" dirty="0" smtClean="0"/>
            </a:br>
            <a:r>
              <a:rPr lang="it-IT" dirty="0" smtClean="0"/>
              <a:t>terzo consulente], 4[Aggiungere una relazione di collaborazione per il quarto consulente]</a:t>
            </a:r>
          </a:p>
          <a:p>
            <a:endParaRPr lang="it-IT" dirty="0"/>
          </a:p>
        </p:txBody>
      </p:sp>
      <p:pic>
        <p:nvPicPr>
          <p:cNvPr id="36" name="Immagine 35" descr="Logo" title="Immagine di esempi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Sunto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it-IT" dirty="0" smtClean="0"/>
              <a:t>Inserire qui un sunto con punti elenco o senza 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t-IT" dirty="0" smtClean="0"/>
              <a:t>Background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Aggiungere un titolo se necessario. Fare clic sul pulsante G della scheda Home per applicare il grassetto.</a:t>
            </a:r>
          </a:p>
          <a:p>
            <a:pPr lvl="1"/>
            <a:r>
              <a:rPr lang="it-IT" dirty="0" smtClean="0"/>
              <a:t>Voce background</a:t>
            </a:r>
          </a:p>
          <a:p>
            <a:pPr lvl="1"/>
            <a:r>
              <a:rPr lang="it-IT" dirty="0" smtClean="0"/>
              <a:t>Voce background</a:t>
            </a:r>
          </a:p>
          <a:p>
            <a:pPr lvl="1"/>
            <a:r>
              <a:rPr lang="it-IT" dirty="0" smtClean="0"/>
              <a:t>Voce background</a:t>
            </a:r>
          </a:p>
          <a:p>
            <a:endParaRPr lang="it-IT" dirty="0"/>
          </a:p>
        </p:txBody>
      </p:sp>
      <p:sp>
        <p:nvSpPr>
          <p:cNvPr id="8" name="Segnaposto testo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it-IT" dirty="0" smtClean="0"/>
              <a:t>Elencare qui gli obiettivi</a:t>
            </a:r>
          </a:p>
          <a:p>
            <a:r>
              <a:rPr lang="it-IT" dirty="0" smtClean="0"/>
              <a:t>Obiettivo 1</a:t>
            </a:r>
          </a:p>
          <a:p>
            <a:r>
              <a:rPr lang="it-IT" dirty="0" smtClean="0"/>
              <a:t>Obiettivo 2</a:t>
            </a:r>
          </a:p>
          <a:p>
            <a:r>
              <a:rPr lang="it-IT" dirty="0" smtClean="0"/>
              <a:t>Obiettivo 3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it-IT" dirty="0" smtClean="0"/>
              <a:t>Metodi</a:t>
            </a:r>
            <a:endParaRPr lang="it-IT" dirty="0"/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it-IT" dirty="0" smtClean="0"/>
              <a:t>Elencare qui i metodi e le descrizioni</a:t>
            </a:r>
          </a:p>
          <a:p>
            <a:r>
              <a:rPr lang="it-IT" dirty="0" smtClean="0"/>
              <a:t>Metodo 1</a:t>
            </a:r>
          </a:p>
          <a:p>
            <a:r>
              <a:rPr lang="it-IT" dirty="0" smtClean="0"/>
              <a:t>Metodo 2</a:t>
            </a:r>
          </a:p>
          <a:p>
            <a:r>
              <a:rPr lang="it-IT" dirty="0" smtClean="0"/>
              <a:t>Metodo 3</a:t>
            </a:r>
            <a:endParaRPr lang="it-IT" dirty="0"/>
          </a:p>
        </p:txBody>
      </p:sp>
      <p:graphicFrame>
        <p:nvGraphicFramePr>
          <p:cNvPr id="25" name="Segnaposto contenuto 24" descr="Tabella di esempio con 4 colonne e 7 righe." title="Tabella di esempio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Intestazione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Intestazione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Intestazione</a:t>
                      </a:r>
                      <a:endParaRPr lang="it-IT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Voce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122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233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345</a:t>
                      </a:r>
                      <a:endParaRPr lang="it-IT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Voce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759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856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290</a:t>
                      </a:r>
                      <a:endParaRPr lang="it-IT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Voce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228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134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238</a:t>
                      </a:r>
                      <a:endParaRPr lang="it-IT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Voce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954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875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976</a:t>
                      </a:r>
                      <a:endParaRPr lang="it-IT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Voce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324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325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301</a:t>
                      </a:r>
                      <a:endParaRPr lang="it-IT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Voce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199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137</a:t>
                      </a:r>
                      <a:endParaRPr lang="it-I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186</a:t>
                      </a:r>
                      <a:endParaRPr lang="it-IT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Immagine 26" descr="Rx spina dorsale" title="Immagine di esempi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Immagine 28" descr="Rx mano" title="Immagine di esempi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Immagine 27" descr="Rx cranio" title="Immagine di esempi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Segnaposto contenuto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it-IT" dirty="0" smtClean="0"/>
              <a:t>Digitare qui una didascalia per il contenuto dei dati o le immagini.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17" name="Segnaposto contenuto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it-IT" dirty="0" smtClean="0"/>
              <a:t>Risultato 1</a:t>
            </a:r>
          </a:p>
          <a:p>
            <a:r>
              <a:rPr lang="it-IT" dirty="0" smtClean="0"/>
              <a:t>Risultato 2</a:t>
            </a:r>
          </a:p>
          <a:p>
            <a:r>
              <a:rPr lang="it-IT" dirty="0" smtClean="0"/>
              <a:t>Risultato 3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graphicFrame>
        <p:nvGraphicFramePr>
          <p:cNvPr id="24" name="Segnaposto contenuto 23" descr="Grafico a linee" title="Grafico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763748788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Segnaposto contenuto 31" descr="Grafico a linee" title="Grafico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43081284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Segnaposto testo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22" name="Segnaposto contenuto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it-IT" dirty="0" smtClean="0"/>
              <a:t>Conclusione 1</a:t>
            </a:r>
          </a:p>
          <a:p>
            <a:r>
              <a:rPr lang="it-IT" dirty="0" smtClean="0"/>
              <a:t>Conclusione 2</a:t>
            </a:r>
          </a:p>
          <a:p>
            <a:r>
              <a:rPr lang="it-IT" dirty="0" smtClean="0"/>
              <a:t>Conclusione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 medic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273</Words>
  <Application>Microsoft Office PowerPoint</Application>
  <PresentationFormat>Personalizzato</PresentationFormat>
  <Paragraphs>68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Poster medico</vt:lpstr>
      <vt:lpstr>[Titolo poster]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2013-04-05T20:27:31Z</dcterms:created>
  <dcterms:modified xsi:type="dcterms:W3CDTF">2013-07-26T07:33:51Z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