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p:cViewPr varScale="1">
        <p:scale>
          <a:sx n="76" d="100"/>
          <a:sy n="76" d="100"/>
        </p:scale>
        <p:origin x="1452" y="114"/>
      </p:cViewPr>
      <p:guideLst>
        <p:guide orient="horz" pos="3168"/>
        <p:guide pos="2448"/>
      </p:guideLst>
    </p:cSldViewPr>
  </p:slideViewPr>
  <p:notesTextViewPr>
    <p:cViewPr>
      <p:scale>
        <a:sx n="1" d="1"/>
        <a:sy n="1" d="1"/>
      </p:scale>
      <p:origin x="0" y="0"/>
    </p:cViewPr>
  </p:notesTextViewPr>
  <p:notesViewPr>
    <p:cSldViewPr snapToGrid="0">
      <p:cViewPr>
        <p:scale>
          <a:sx n="100" d="100"/>
          <a:sy n="100" d="100"/>
        </p:scale>
        <p:origin x="178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it-IT" sz="1200"/>
            </a:lvl1pPr>
          </a:lstStyle>
          <a:p>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it-IT" sz="1200"/>
            </a:lvl1pPr>
          </a:lstStyle>
          <a:p>
            <a:fld id="{8AB62F37-BFC2-4542-8498-93BD96397C63}" type="datetime1">
              <a:rPr lang="it-IT" smtClean="0"/>
              <a:t>26/07/2013</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it-IT" sz="1200"/>
            </a:lvl1pPr>
          </a:lstStyle>
          <a:p>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it-IT" sz="1200"/>
            </a:lvl1pPr>
          </a:lstStyle>
          <a:p>
            <a:fld id="{4E3EF6B9-21BA-4F23-9CAC-47147AFFA150}" type="slidenum">
              <a:rPr lang="it-IT" smtClean="0"/>
              <a:t>‹N›</a:t>
            </a:fld>
            <a:endParaRPr lang="it-IT" dirty="0"/>
          </a:p>
        </p:txBody>
      </p:sp>
    </p:spTree>
    <p:extLst>
      <p:ext uri="{BB962C8B-B14F-4D97-AF65-F5344CB8AC3E}">
        <p14:creationId xmlns:p14="http://schemas.microsoft.com/office/powerpoint/2010/main" val="427117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it-IT"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it-IT" sz="1200"/>
            </a:lvl1pPr>
          </a:lstStyle>
          <a:p>
            <a:fld id="{C0607983-037E-4770-8F0C-1430ED136D42}" type="datetimeFigureOut">
              <a:rPr lang="it-IT"/>
              <a:t>26/07/2013</a:t>
            </a:fld>
            <a:endParaRPr lang="it-IT" dirty="0"/>
          </a:p>
        </p:txBody>
      </p:sp>
      <p:sp>
        <p:nvSpPr>
          <p:cNvPr id="4" name="Segnaposto immagine diapositiva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dirty="0"/>
              <a:t>Fare clic per modificare lo stile del titolo</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it-IT"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it-IT" sz="1200"/>
            </a:lvl1pPr>
          </a:lstStyle>
          <a:p>
            <a:fld id="{6F96E695-1FEC-489F-8D1B-295ED1FA9E67}" type="slidenum">
              <a:rPr lang="it-IT" smtClean="0"/>
              <a:t>‹N›</a:t>
            </a:fld>
            <a:endParaRPr lang="it-IT" dirty="0"/>
          </a:p>
        </p:txBody>
      </p:sp>
    </p:spTree>
    <p:extLst>
      <p:ext uri="{BB962C8B-B14F-4D97-AF65-F5344CB8AC3E}">
        <p14:creationId xmlns:p14="http://schemas.microsoft.com/office/powerpoint/2010/main" val="2803063863"/>
      </p:ext>
    </p:extLst>
  </p:cSld>
  <p:clrMap bg1="lt1" tx1="dk1" bg2="lt2" tx2="dk2" accent1="accent1" accent2="accent2" accent3="accent3" accent4="accent4" accent5="accent5" accent6="accent6" hlink="hlink" folHlink="folHlink"/>
  <p:notesStyle>
    <a:lvl1pPr marL="0" algn="l" defTabSz="914400" rtl="0" eaLnBrk="1" latinLnBrk="0" hangingPunct="1">
      <a:defRPr lang="it-IT" sz="1200" kern="1200">
        <a:solidFill>
          <a:schemeClr val="tx1"/>
        </a:solidFill>
        <a:latin typeface="+mn-lt"/>
        <a:ea typeface="+mn-ea"/>
        <a:cs typeface="+mn-cs"/>
      </a:defRPr>
    </a:lvl1pPr>
    <a:lvl2pPr marL="457200" algn="l" defTabSz="914400" rtl="0" eaLnBrk="1" latinLnBrk="0" hangingPunct="1">
      <a:defRPr lang="it-IT" sz="1200" kern="1200">
        <a:solidFill>
          <a:schemeClr val="tx1"/>
        </a:solidFill>
        <a:latin typeface="+mn-lt"/>
        <a:ea typeface="+mn-ea"/>
        <a:cs typeface="+mn-cs"/>
      </a:defRPr>
    </a:lvl2pPr>
    <a:lvl3pPr marL="914400" algn="l" defTabSz="914400" rtl="0" eaLnBrk="1" latinLnBrk="0" hangingPunct="1">
      <a:defRPr lang="it-IT" sz="1200" kern="1200">
        <a:solidFill>
          <a:schemeClr val="tx1"/>
        </a:solidFill>
        <a:latin typeface="+mn-lt"/>
        <a:ea typeface="+mn-ea"/>
        <a:cs typeface="+mn-cs"/>
      </a:defRPr>
    </a:lvl3pPr>
    <a:lvl4pPr marL="1371600" algn="l" defTabSz="914400" rtl="0" eaLnBrk="1" latinLnBrk="0" hangingPunct="1">
      <a:defRPr lang="it-IT" sz="1200" kern="1200">
        <a:solidFill>
          <a:schemeClr val="tx1"/>
        </a:solidFill>
        <a:latin typeface="+mn-lt"/>
        <a:ea typeface="+mn-ea"/>
        <a:cs typeface="+mn-cs"/>
      </a:defRPr>
    </a:lvl4pPr>
    <a:lvl5pPr marL="1828800" algn="l" defTabSz="914400" rtl="0" eaLnBrk="1" latinLnBrk="0" hangingPunct="1">
      <a:defRPr lang="it-IT" sz="1200" kern="1200">
        <a:solidFill>
          <a:schemeClr val="tx1"/>
        </a:solidFill>
        <a:latin typeface="+mn-lt"/>
        <a:ea typeface="+mn-ea"/>
        <a:cs typeface="+mn-cs"/>
      </a:defRPr>
    </a:lvl5pPr>
    <a:lvl6pPr marL="2286000" algn="l" defTabSz="914400" rtl="0" eaLnBrk="1" latinLnBrk="0" hangingPunct="1">
      <a:defRPr lang="it-IT" sz="1200" kern="1200">
        <a:solidFill>
          <a:schemeClr val="tx1"/>
        </a:solidFill>
        <a:latin typeface="+mn-lt"/>
        <a:ea typeface="+mn-ea"/>
        <a:cs typeface="+mn-cs"/>
      </a:defRPr>
    </a:lvl6pPr>
    <a:lvl7pPr marL="2743200" algn="l" defTabSz="914400" rtl="0" eaLnBrk="1" latinLnBrk="0" hangingPunct="1">
      <a:defRPr lang="it-IT" sz="1200" kern="1200">
        <a:solidFill>
          <a:schemeClr val="tx1"/>
        </a:solidFill>
        <a:latin typeface="+mn-lt"/>
        <a:ea typeface="+mn-ea"/>
        <a:cs typeface="+mn-cs"/>
      </a:defRPr>
    </a:lvl7pPr>
    <a:lvl8pPr marL="3200400" algn="l" defTabSz="914400" rtl="0" eaLnBrk="1" latinLnBrk="0" hangingPunct="1">
      <a:defRPr lang="it-IT" sz="1200" kern="1200">
        <a:solidFill>
          <a:schemeClr val="tx1"/>
        </a:solidFill>
        <a:latin typeface="+mn-lt"/>
        <a:ea typeface="+mn-ea"/>
        <a:cs typeface="+mn-cs"/>
      </a:defRPr>
    </a:lvl8pPr>
    <a:lvl9pPr marL="3657600" algn="l" defTabSz="914400" rtl="0" eaLnBrk="1" latinLnBrk="0" hangingPunct="1">
      <a:defRPr lang="it-IT"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4" name="Segnaposto numero diapositiva 3"/>
          <p:cNvSpPr>
            <a:spLocks noGrp="1"/>
          </p:cNvSpPr>
          <p:nvPr>
            <p:ph type="sldNum" sz="quarter" idx="10"/>
          </p:nvPr>
        </p:nvSpPr>
        <p:spPr/>
        <p:txBody>
          <a:bodyPr/>
          <a:lstStyle/>
          <a:p>
            <a:fld id="{6F96E695-1FEC-489F-8D1B-295ED1FA9E67}" type="slidenum">
              <a:rPr lang="it-IT" smtClean="0"/>
              <a:t>1</a:t>
            </a:fld>
            <a:endParaRPr lang="it-IT"/>
          </a:p>
        </p:txBody>
      </p:sp>
      <p:sp>
        <p:nvSpPr>
          <p:cNvPr id="11" name="Segnaposto note 10"/>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it-IT"/>
            </a:pPr>
            <a:r>
              <a:rPr lang="it-IT" dirty="0"/>
              <a:t>Per modificare questo volantino, sostituire il contenuto di esempio con il contenuto desiderato. Se si preferisce partire da zero, fare clic sul pulsante Nuova diapositiva della scheda Home per inserire una nuova pagina. Inserire quindi testo e immagini nei segnaposto vuoti.</a:t>
            </a:r>
          </a:p>
        </p:txBody>
      </p:sp>
    </p:spTree>
    <p:extLst>
      <p:ext uri="{BB962C8B-B14F-4D97-AF65-F5344CB8AC3E}">
        <p14:creationId xmlns:p14="http://schemas.microsoft.com/office/powerpoint/2010/main" val="294825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olantino 8,5 x 11">
    <p:spTree>
      <p:nvGrpSpPr>
        <p:cNvPr id="1" name=""/>
        <p:cNvGrpSpPr/>
        <p:nvPr/>
      </p:nvGrpSpPr>
      <p:grpSpPr>
        <a:xfrm>
          <a:off x="0" y="0"/>
          <a:ext cx="0" cy="0"/>
          <a:chOff x="0" y="0"/>
          <a:chExt cx="0" cy="0"/>
        </a:xfrm>
      </p:grpSpPr>
      <p:sp>
        <p:nvSpPr>
          <p:cNvPr id="9" name="Segnaposto testo 8"/>
          <p:cNvSpPr>
            <a:spLocks noGrp="1"/>
          </p:cNvSpPr>
          <p:nvPr>
            <p:ph type="body" sz="quarter" idx="10" hasCustomPrompt="1"/>
          </p:nvPr>
        </p:nvSpPr>
        <p:spPr>
          <a:xfrm>
            <a:off x="1319002" y="535236"/>
            <a:ext cx="5242220" cy="1806628"/>
          </a:xfrm>
        </p:spPr>
        <p:txBody>
          <a:bodyPr lIns="0" tIns="0" rIns="0" bIns="0" anchor="b">
            <a:noAutofit/>
          </a:bodyPr>
          <a:lstStyle>
            <a:lvl1pPr marL="0" indent="0" latinLnBrk="0">
              <a:lnSpc>
                <a:spcPct val="85000"/>
              </a:lnSpc>
              <a:spcBef>
                <a:spcPts val="0"/>
              </a:spcBef>
              <a:buNone/>
              <a:defRPr lang="it-IT" sz="5200" b="1" cap="all" baseline="0">
                <a:solidFill>
                  <a:schemeClr val="accent1"/>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31" name="Segnaposto testo 8"/>
          <p:cNvSpPr>
            <a:spLocks noGrp="1"/>
          </p:cNvSpPr>
          <p:nvPr>
            <p:ph type="body" sz="quarter" idx="16" hasCustomPrompt="1"/>
          </p:nvPr>
        </p:nvSpPr>
        <p:spPr>
          <a:xfrm>
            <a:off x="4039565" y="2689705"/>
            <a:ext cx="2521657" cy="322599"/>
          </a:xfrm>
        </p:spPr>
        <p:txBody>
          <a:bodyPr lIns="0" tIns="0" rIns="0" bIns="0" anchor="ctr">
            <a:noAutofit/>
          </a:bodyPr>
          <a:lstStyle>
            <a:lvl1pPr marL="0" indent="0" latinLnBrk="0">
              <a:lnSpc>
                <a:spcPct val="82000"/>
              </a:lnSpc>
              <a:spcBef>
                <a:spcPts val="0"/>
              </a:spcBef>
              <a:buNone/>
              <a:defRPr lang="it-IT" sz="1600" b="1" cap="none" baseline="0">
                <a:solidFill>
                  <a:schemeClr val="tx2"/>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Testo intestazione</a:t>
            </a:r>
          </a:p>
        </p:txBody>
      </p:sp>
      <p:sp>
        <p:nvSpPr>
          <p:cNvPr id="5" name="Segnaposto testo 4"/>
          <p:cNvSpPr>
            <a:spLocks noGrp="1"/>
          </p:cNvSpPr>
          <p:nvPr>
            <p:ph type="body" sz="quarter" idx="17"/>
          </p:nvPr>
        </p:nvSpPr>
        <p:spPr>
          <a:xfrm>
            <a:off x="4039564" y="3020733"/>
            <a:ext cx="2521657" cy="3235606"/>
          </a:xfrm>
        </p:spPr>
        <p:txBody>
          <a:bodyPr lIns="0" tIns="0" rIns="0" bIns="0">
            <a:noAutofit/>
          </a:bodyPr>
          <a:lstStyle>
            <a:lvl1pPr marL="182880" indent="-182880" latinLnBrk="0">
              <a:lnSpc>
                <a:spcPct val="120000"/>
              </a:lnSpc>
              <a:spcBef>
                <a:spcPts val="1100"/>
              </a:spcBef>
              <a:defRPr lang="it-IT" sz="1100">
                <a:solidFill>
                  <a:schemeClr val="tx2"/>
                </a:solidFill>
              </a:defRPr>
            </a:lvl1pPr>
            <a:lvl2pPr marL="402336" indent="-182880" latinLnBrk="0">
              <a:lnSpc>
                <a:spcPct val="120000"/>
              </a:lnSpc>
              <a:spcBef>
                <a:spcPts val="1100"/>
              </a:spcBef>
              <a:defRPr lang="it-IT" sz="1100">
                <a:solidFill>
                  <a:schemeClr val="tx2"/>
                </a:solidFill>
              </a:defRPr>
            </a:lvl2pPr>
            <a:lvl3pPr marL="402336" indent="-182880" latinLnBrk="0">
              <a:lnSpc>
                <a:spcPct val="120000"/>
              </a:lnSpc>
              <a:spcBef>
                <a:spcPts val="1100"/>
              </a:spcBef>
              <a:defRPr lang="it-IT" sz="1100">
                <a:solidFill>
                  <a:schemeClr val="tx2"/>
                </a:solidFill>
              </a:defRPr>
            </a:lvl3pPr>
            <a:lvl4pPr marL="402336" indent="-182880" latinLnBrk="0">
              <a:lnSpc>
                <a:spcPct val="120000"/>
              </a:lnSpc>
              <a:spcBef>
                <a:spcPts val="1100"/>
              </a:spcBef>
              <a:defRPr lang="it-IT" sz="1100">
                <a:solidFill>
                  <a:schemeClr val="tx2"/>
                </a:solidFill>
              </a:defRPr>
            </a:lvl4pPr>
            <a:lvl5pPr marL="402336" indent="-182880" latinLnBrk="0">
              <a:lnSpc>
                <a:spcPct val="120000"/>
              </a:lnSpc>
              <a:spcBef>
                <a:spcPts val="1100"/>
              </a:spcBef>
              <a:defRPr lang="it-IT" sz="1100">
                <a:solidFill>
                  <a:schemeClr val="tx2"/>
                </a:solidFill>
              </a:defRPr>
            </a:lvl5pPr>
            <a:lvl6pPr marL="402336" indent="-182880" latinLnBrk="0">
              <a:lnSpc>
                <a:spcPct val="120000"/>
              </a:lnSpc>
              <a:spcBef>
                <a:spcPts val="1100"/>
              </a:spcBef>
              <a:defRPr lang="it-IT" sz="1100">
                <a:solidFill>
                  <a:schemeClr val="tx2"/>
                </a:solidFill>
              </a:defRPr>
            </a:lvl6pPr>
            <a:lvl7pPr marL="402336" indent="-182880" latinLnBrk="0">
              <a:lnSpc>
                <a:spcPct val="120000"/>
              </a:lnSpc>
              <a:spcBef>
                <a:spcPts val="1100"/>
              </a:spcBef>
              <a:defRPr lang="it-IT" sz="1100">
                <a:solidFill>
                  <a:schemeClr val="tx2"/>
                </a:solidFill>
              </a:defRPr>
            </a:lvl7pPr>
            <a:lvl8pPr marL="402336" indent="-182880" latinLnBrk="0">
              <a:lnSpc>
                <a:spcPct val="120000"/>
              </a:lnSpc>
              <a:spcBef>
                <a:spcPts val="1100"/>
              </a:spcBef>
              <a:defRPr lang="it-IT" sz="1100">
                <a:solidFill>
                  <a:schemeClr val="tx2"/>
                </a:solidFill>
              </a:defRPr>
            </a:lvl8pPr>
            <a:lvl9pPr marL="402336" indent="-182880" latinLnBrk="0">
              <a:lnSpc>
                <a:spcPct val="120000"/>
              </a:lnSpc>
              <a:spcBef>
                <a:spcPts val="1100"/>
              </a:spcBef>
              <a:defRPr lang="it-IT" sz="1100">
                <a:solidFill>
                  <a:schemeClr val="tx2"/>
                </a:solidFill>
              </a:defRPr>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a:p>
            <a:pPr lvl="5"/>
            <a:r>
              <a:rPr lang="it-IT" dirty="0"/>
              <a:t>Sei</a:t>
            </a:r>
          </a:p>
          <a:p>
            <a:pPr lvl="6"/>
            <a:r>
              <a:rPr lang="it-IT" dirty="0"/>
              <a:t>Sette</a:t>
            </a:r>
          </a:p>
          <a:p>
            <a:pPr lvl="7"/>
            <a:r>
              <a:rPr lang="it-IT" dirty="0"/>
              <a:t>Otto</a:t>
            </a:r>
          </a:p>
          <a:p>
            <a:pPr lvl="8"/>
            <a:r>
              <a:rPr lang="it-IT" dirty="0"/>
              <a:t>Nove</a:t>
            </a:r>
          </a:p>
        </p:txBody>
      </p:sp>
      <p:sp>
        <p:nvSpPr>
          <p:cNvPr id="3" name="Segnaposto immagine 2"/>
          <p:cNvSpPr>
            <a:spLocks noGrp="1"/>
          </p:cNvSpPr>
          <p:nvPr>
            <p:ph type="pic" sz="quarter" idx="13"/>
          </p:nvPr>
        </p:nvSpPr>
        <p:spPr>
          <a:xfrm>
            <a:off x="1319002" y="2743200"/>
            <a:ext cx="2340864" cy="3513138"/>
          </a:xfrm>
        </p:spPr>
        <p:txBody>
          <a:bodyPr/>
          <a:lstStyle>
            <a:lvl1pPr marL="0" indent="0" algn="ctr" latinLnBrk="0">
              <a:buNone/>
              <a:defRPr lang="it-IT"/>
            </a:lvl1pPr>
          </a:lstStyle>
          <a:p>
            <a:endParaRPr lang="it-IT" dirty="0"/>
          </a:p>
        </p:txBody>
      </p:sp>
      <p:sp>
        <p:nvSpPr>
          <p:cNvPr id="23" name="Segnaposto testo 8"/>
          <p:cNvSpPr>
            <a:spLocks noGrp="1"/>
          </p:cNvSpPr>
          <p:nvPr>
            <p:ph type="body" sz="quarter" idx="14" hasCustomPrompt="1"/>
          </p:nvPr>
        </p:nvSpPr>
        <p:spPr>
          <a:xfrm>
            <a:off x="1319002" y="6402044"/>
            <a:ext cx="2340864" cy="374312"/>
          </a:xfrm>
        </p:spPr>
        <p:txBody>
          <a:bodyPr lIns="0" tIns="0" rIns="0" bIns="0" anchor="t">
            <a:noAutofit/>
          </a:bodyPr>
          <a:lstStyle>
            <a:lvl1pPr marL="0" indent="0" latinLnBrk="0">
              <a:lnSpc>
                <a:spcPct val="85000"/>
              </a:lnSpc>
              <a:spcBef>
                <a:spcPts val="0"/>
              </a:spcBef>
              <a:buNone/>
              <a:defRPr lang="it-IT" sz="800" b="1" i="1" cap="none" baseline="0">
                <a:solidFill>
                  <a:schemeClr val="tx2"/>
                </a:solidFill>
                <a:latin typeface="+mn-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qui una didascalia</a:t>
            </a:r>
          </a:p>
        </p:txBody>
      </p:sp>
      <p:sp>
        <p:nvSpPr>
          <p:cNvPr id="11" name="Segnaposto testo 8"/>
          <p:cNvSpPr>
            <a:spLocks noGrp="1"/>
          </p:cNvSpPr>
          <p:nvPr>
            <p:ph type="body" sz="quarter" idx="12" hasCustomPrompt="1"/>
          </p:nvPr>
        </p:nvSpPr>
        <p:spPr>
          <a:xfrm>
            <a:off x="1319002" y="7024685"/>
            <a:ext cx="5242220" cy="322599"/>
          </a:xfrm>
        </p:spPr>
        <p:txBody>
          <a:bodyPr lIns="0" tIns="0" rIns="0" bIns="0" anchor="t">
            <a:noAutofit/>
          </a:bodyPr>
          <a:lstStyle>
            <a:lvl1pPr marL="0" indent="0" latinLnBrk="0">
              <a:lnSpc>
                <a:spcPct val="82000"/>
              </a:lnSpc>
              <a:spcBef>
                <a:spcPts val="0"/>
              </a:spcBef>
              <a:buNone/>
              <a:defRPr lang="it-IT" sz="2600" cap="none" baseline="0">
                <a:solidFill>
                  <a:schemeClr val="accent1"/>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Data e ora evento</a:t>
            </a:r>
          </a:p>
        </p:txBody>
      </p:sp>
      <p:sp>
        <p:nvSpPr>
          <p:cNvPr id="24" name="Segnaposto testo 8"/>
          <p:cNvSpPr>
            <a:spLocks noGrp="1"/>
          </p:cNvSpPr>
          <p:nvPr>
            <p:ph type="body" sz="quarter" idx="15" hasCustomPrompt="1"/>
          </p:nvPr>
        </p:nvSpPr>
        <p:spPr>
          <a:xfrm>
            <a:off x="1319002" y="7378973"/>
            <a:ext cx="5242220" cy="322599"/>
          </a:xfrm>
        </p:spPr>
        <p:txBody>
          <a:bodyPr lIns="0" tIns="0" rIns="0" bIns="0" anchor="t">
            <a:noAutofit/>
          </a:bodyPr>
          <a:lstStyle>
            <a:lvl1pPr marL="0" indent="0" latinLnBrk="0">
              <a:lnSpc>
                <a:spcPct val="82000"/>
              </a:lnSpc>
              <a:spcBef>
                <a:spcPts val="0"/>
              </a:spcBef>
              <a:buNone/>
              <a:defRPr lang="it-IT" sz="2000" cap="none" baseline="0">
                <a:solidFill>
                  <a:schemeClr val="tx2"/>
                </a:solidFill>
                <a:latin typeface="+mn-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Indirizzo evento, via, CAP e città</a:t>
            </a:r>
          </a:p>
        </p:txBody>
      </p:sp>
      <p:sp>
        <p:nvSpPr>
          <p:cNvPr id="32" name="Segnaposto testo 8"/>
          <p:cNvSpPr>
            <a:spLocks noGrp="1"/>
          </p:cNvSpPr>
          <p:nvPr>
            <p:ph type="body" sz="quarter" idx="18" hasCustomPrompt="1"/>
          </p:nvPr>
        </p:nvSpPr>
        <p:spPr>
          <a:xfrm>
            <a:off x="2356147" y="8723430"/>
            <a:ext cx="2452124" cy="307033"/>
          </a:xfrm>
        </p:spPr>
        <p:txBody>
          <a:bodyPr lIns="0" tIns="0" rIns="0" bIns="0" anchor="b">
            <a:noAutofit/>
          </a:bodyPr>
          <a:lstStyle>
            <a:lvl1pPr marL="0" indent="0" latinLnBrk="0">
              <a:lnSpc>
                <a:spcPct val="82000"/>
              </a:lnSpc>
              <a:spcBef>
                <a:spcPts val="0"/>
              </a:spcBef>
              <a:buNone/>
              <a:defRPr lang="it-IT" sz="1000" b="1" cap="all" baseline="0">
                <a:solidFill>
                  <a:schemeClr val="accent1"/>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Nome società</a:t>
            </a:r>
          </a:p>
        </p:txBody>
      </p:sp>
      <p:sp>
        <p:nvSpPr>
          <p:cNvPr id="33" name="Segnaposto testo 8"/>
          <p:cNvSpPr>
            <a:spLocks noGrp="1"/>
          </p:cNvSpPr>
          <p:nvPr>
            <p:ph type="body" sz="quarter" idx="19" hasCustomPrompt="1"/>
          </p:nvPr>
        </p:nvSpPr>
        <p:spPr>
          <a:xfrm>
            <a:off x="2356147" y="9038256"/>
            <a:ext cx="2452124" cy="322599"/>
          </a:xfrm>
        </p:spPr>
        <p:txBody>
          <a:bodyPr lIns="0" tIns="0" rIns="0" bIns="0" anchor="t">
            <a:noAutofit/>
          </a:bodyPr>
          <a:lstStyle>
            <a:lvl1pPr marL="0" indent="0" latinLnBrk="0">
              <a:lnSpc>
                <a:spcPct val="105000"/>
              </a:lnSpc>
              <a:spcBef>
                <a:spcPts val="0"/>
              </a:spcBef>
              <a:buNone/>
              <a:defRPr lang="it-IT" sz="850" cap="none" baseline="0">
                <a:solidFill>
                  <a:schemeClr val="tx2"/>
                </a:solidFill>
                <a:latin typeface="+mn-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Indirizzo, via, CAP e città</a:t>
            </a:r>
          </a:p>
          <a:p>
            <a:pPr lvl="0"/>
            <a:r>
              <a:rPr lang="it-IT" dirty="0"/>
              <a:t>Telefono | Indirizzo posta elettronica | Indirizzo Web</a:t>
            </a:r>
          </a:p>
        </p:txBody>
      </p:sp>
    </p:spTree>
    <p:extLst>
      <p:ext uri="{BB962C8B-B14F-4D97-AF65-F5344CB8AC3E}">
        <p14:creationId xmlns:p14="http://schemas.microsoft.com/office/powerpoint/2010/main" val="1582214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319002" y="535236"/>
            <a:ext cx="5242219" cy="1806628"/>
          </a:xfrm>
          <a:prstGeom prst="rect">
            <a:avLst/>
          </a:prstGeom>
        </p:spPr>
        <p:txBody>
          <a:bodyPr vert="horz" lIns="91440" tIns="45720" rIns="91440" bIns="45720" rtlCol="0" anchor="b">
            <a:noAutofit/>
          </a:bodyPr>
          <a:lstStyle/>
          <a:p>
            <a:r>
              <a:rPr lang="it-IT" dirty="0"/>
              <a:t>Aggiungere testo</a:t>
            </a:r>
          </a:p>
        </p:txBody>
      </p:sp>
      <p:sp>
        <p:nvSpPr>
          <p:cNvPr id="3" name="Segnaposto testo 2"/>
          <p:cNvSpPr>
            <a:spLocks noGrp="1"/>
          </p:cNvSpPr>
          <p:nvPr>
            <p:ph type="body" idx="1"/>
          </p:nvPr>
        </p:nvSpPr>
        <p:spPr>
          <a:xfrm>
            <a:off x="4039565" y="2689705"/>
            <a:ext cx="2521657" cy="6085327"/>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it-IT" sz="1000">
                <a:solidFill>
                  <a:schemeClr val="tx1">
                    <a:tint val="75000"/>
                  </a:schemeClr>
                </a:solidFill>
              </a:defRPr>
            </a:lvl1pPr>
          </a:lstStyle>
          <a:p>
            <a:fld id="{8ABFDB9C-A5F8-417F-90CB-42BEF005E051}" type="datetime1">
              <a:rPr lang="it-IT" smtClean="0"/>
              <a:pPr/>
              <a:t>26/07/2013</a:t>
            </a:fld>
            <a:endParaRPr lang="it-IT" dirty="0"/>
          </a:p>
        </p:txBody>
      </p:sp>
      <p:sp>
        <p:nvSpPr>
          <p:cNvPr id="5" name="Segnaposto piè di pagina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it-IT" sz="10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it-IT" sz="1000">
                <a:solidFill>
                  <a:schemeClr val="tx1">
                    <a:tint val="75000"/>
                  </a:schemeClr>
                </a:solidFill>
              </a:defRPr>
            </a:lvl1pPr>
          </a:lstStyle>
          <a:p>
            <a:fld id="{308FAEA7-0C3C-4CCF-BA6B-669D7915826F}" type="slidenum">
              <a:rPr lang="it-IT" smtClean="0"/>
              <a:pPr/>
              <a:t>‹N›</a:t>
            </a:fld>
            <a:endParaRPr lang="it-IT" dirty="0"/>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iming>
    <p:tnLst>
      <p:par>
        <p:cTn id="1" dur="indefinite" restart="never" nodeType="tmRoot"/>
      </p:par>
    </p:tnLst>
  </p:timing>
  <p:txStyles>
    <p:titleStyle>
      <a:lvl1pPr algn="l" defTabSz="777240" rtl="0" eaLnBrk="1" latinLnBrk="0" hangingPunct="1">
        <a:lnSpc>
          <a:spcPct val="85000"/>
        </a:lnSpc>
        <a:spcBef>
          <a:spcPct val="0"/>
        </a:spcBef>
        <a:buNone/>
        <a:defRPr lang="it-IT" sz="5200" b="1" kern="1200" cap="all" baseline="0">
          <a:solidFill>
            <a:schemeClr val="accent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it-IT" sz="160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it-IT" sz="160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it-IT" sz="16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it-IT" sz="160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it-IT" sz="160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it-IT"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it-IT"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it-IT"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it-IT" sz="1530" kern="1200">
          <a:solidFill>
            <a:schemeClr val="tx1"/>
          </a:solidFill>
          <a:latin typeface="+mn-lt"/>
          <a:ea typeface="+mn-ea"/>
          <a:cs typeface="+mn-cs"/>
        </a:defRPr>
      </a:lvl9pPr>
    </p:bodyStyle>
    <p:otherStyle>
      <a:defPPr>
        <a:defRPr lang="it-IT"/>
      </a:defPPr>
      <a:lvl1pPr marL="0" algn="l" defTabSz="777240" rtl="0" eaLnBrk="1" latinLnBrk="0" hangingPunct="1">
        <a:defRPr lang="it-IT" sz="1530" kern="1200">
          <a:solidFill>
            <a:schemeClr val="tx1"/>
          </a:solidFill>
          <a:latin typeface="+mn-lt"/>
          <a:ea typeface="+mn-ea"/>
          <a:cs typeface="+mn-cs"/>
        </a:defRPr>
      </a:lvl1pPr>
      <a:lvl2pPr marL="388620" algn="l" defTabSz="777240" rtl="0" eaLnBrk="1" latinLnBrk="0" hangingPunct="1">
        <a:defRPr lang="it-IT" sz="1530" kern="1200">
          <a:solidFill>
            <a:schemeClr val="tx1"/>
          </a:solidFill>
          <a:latin typeface="+mn-lt"/>
          <a:ea typeface="+mn-ea"/>
          <a:cs typeface="+mn-cs"/>
        </a:defRPr>
      </a:lvl2pPr>
      <a:lvl3pPr marL="777240" algn="l" defTabSz="777240" rtl="0" eaLnBrk="1" latinLnBrk="0" hangingPunct="1">
        <a:defRPr lang="it-IT" sz="1530" kern="1200">
          <a:solidFill>
            <a:schemeClr val="tx1"/>
          </a:solidFill>
          <a:latin typeface="+mn-lt"/>
          <a:ea typeface="+mn-ea"/>
          <a:cs typeface="+mn-cs"/>
        </a:defRPr>
      </a:lvl3pPr>
      <a:lvl4pPr marL="1165860" algn="l" defTabSz="777240" rtl="0" eaLnBrk="1" latinLnBrk="0" hangingPunct="1">
        <a:defRPr lang="it-IT" sz="1530" kern="1200">
          <a:solidFill>
            <a:schemeClr val="tx1"/>
          </a:solidFill>
          <a:latin typeface="+mn-lt"/>
          <a:ea typeface="+mn-ea"/>
          <a:cs typeface="+mn-cs"/>
        </a:defRPr>
      </a:lvl4pPr>
      <a:lvl5pPr marL="1554480" algn="l" defTabSz="777240" rtl="0" eaLnBrk="1" latinLnBrk="0" hangingPunct="1">
        <a:defRPr lang="it-IT" sz="1530" kern="1200">
          <a:solidFill>
            <a:schemeClr val="tx1"/>
          </a:solidFill>
          <a:latin typeface="+mn-lt"/>
          <a:ea typeface="+mn-ea"/>
          <a:cs typeface="+mn-cs"/>
        </a:defRPr>
      </a:lvl5pPr>
      <a:lvl6pPr marL="1943100" algn="l" defTabSz="777240" rtl="0" eaLnBrk="1" latinLnBrk="0" hangingPunct="1">
        <a:defRPr lang="it-IT" sz="1530" kern="1200">
          <a:solidFill>
            <a:schemeClr val="tx1"/>
          </a:solidFill>
          <a:latin typeface="+mn-lt"/>
          <a:ea typeface="+mn-ea"/>
          <a:cs typeface="+mn-cs"/>
        </a:defRPr>
      </a:lvl6pPr>
      <a:lvl7pPr marL="2331720" algn="l" defTabSz="777240" rtl="0" eaLnBrk="1" latinLnBrk="0" hangingPunct="1">
        <a:defRPr lang="it-IT" sz="1530" kern="1200">
          <a:solidFill>
            <a:schemeClr val="tx1"/>
          </a:solidFill>
          <a:latin typeface="+mn-lt"/>
          <a:ea typeface="+mn-ea"/>
          <a:cs typeface="+mn-cs"/>
        </a:defRPr>
      </a:lvl7pPr>
      <a:lvl8pPr marL="2720340" algn="l" defTabSz="777240" rtl="0" eaLnBrk="1" latinLnBrk="0" hangingPunct="1">
        <a:defRPr lang="it-IT" sz="1530" kern="1200">
          <a:solidFill>
            <a:schemeClr val="tx1"/>
          </a:solidFill>
          <a:latin typeface="+mn-lt"/>
          <a:ea typeface="+mn-ea"/>
          <a:cs typeface="+mn-cs"/>
        </a:defRPr>
      </a:lvl8pPr>
      <a:lvl9pPr marL="3108960" algn="l" defTabSz="777240" rtl="0" eaLnBrk="1" latinLnBrk="0" hangingPunct="1">
        <a:defRPr lang="it-IT"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egnaposto testo 36"/>
          <p:cNvSpPr>
            <a:spLocks noGrp="1"/>
          </p:cNvSpPr>
          <p:nvPr>
            <p:ph type="body" sz="quarter" idx="10"/>
          </p:nvPr>
        </p:nvSpPr>
        <p:spPr/>
        <p:txBody>
          <a:bodyPr/>
          <a:lstStyle/>
          <a:p>
            <a:r>
              <a:rPr lang="it-IT" dirty="0"/>
              <a:t>Titolo dell'evento</a:t>
            </a:r>
          </a:p>
        </p:txBody>
      </p:sp>
      <p:sp>
        <p:nvSpPr>
          <p:cNvPr id="42" name="Segnaposto testo 41"/>
          <p:cNvSpPr>
            <a:spLocks noGrp="1"/>
          </p:cNvSpPr>
          <p:nvPr>
            <p:ph type="body" sz="quarter" idx="16"/>
          </p:nvPr>
        </p:nvSpPr>
        <p:spPr/>
        <p:txBody>
          <a:bodyPr/>
          <a:lstStyle/>
          <a:p>
            <a:r>
              <a:rPr lang="it-IT" dirty="0"/>
              <a:t>Creare un volantino perfetto</a:t>
            </a:r>
          </a:p>
        </p:txBody>
      </p:sp>
      <p:sp>
        <p:nvSpPr>
          <p:cNvPr id="43" name="Segnaposto testo 42"/>
          <p:cNvSpPr>
            <a:spLocks noGrp="1"/>
          </p:cNvSpPr>
          <p:nvPr>
            <p:ph type="body" sz="quarter" idx="17"/>
          </p:nvPr>
        </p:nvSpPr>
        <p:spPr/>
        <p:txBody>
          <a:bodyPr/>
          <a:lstStyle/>
          <a:p>
            <a:pPr marL="0" indent="0">
              <a:buNone/>
            </a:pPr>
            <a:r>
              <a:rPr lang="it-IT" dirty="0"/>
              <a:t>Per sostituire un segnaposto testo come questo, è sufficiente selezionarlo e inserire quello desiderato.</a:t>
            </a:r>
          </a:p>
          <a:p>
            <a:r>
              <a:rPr lang="it-IT" dirty="0"/>
              <a:t>Per aggiungere o rimuovere punti elenco nel testo, usare il pulsante Elenco puntato della scheda Home.</a:t>
            </a:r>
          </a:p>
          <a:p>
            <a:r>
              <a:rPr lang="it-IT" dirty="0"/>
              <a:t>Per sostituire una foto, eliminare quella esistente e quindi usare Inserisci &gt; Immagine per aggiungere la foto desiderata.</a:t>
            </a:r>
          </a:p>
          <a:p>
            <a:endParaRPr lang="it-IT" dirty="0"/>
          </a:p>
        </p:txBody>
      </p:sp>
      <p:pic>
        <p:nvPicPr>
          <p:cNvPr id="70" name="Segnaposto immagine 69" descr="Foto di una persona dalla cintola in giù che indossa jeans, guanti e scarpe di gomma e tiene in mano un piccolo rastrello. Accanto a lei si vede un contenitore metallico pieno di foglie colorate." title="Immagine di esempio"/>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66" name="Segnaposto testo 65"/>
          <p:cNvSpPr>
            <a:spLocks noGrp="1"/>
          </p:cNvSpPr>
          <p:nvPr>
            <p:ph type="body" sz="quarter" idx="14"/>
          </p:nvPr>
        </p:nvSpPr>
        <p:spPr/>
        <p:txBody>
          <a:bodyPr/>
          <a:lstStyle/>
          <a:p>
            <a:r>
              <a:rPr lang="it-IT" dirty="0"/>
              <a:t>Aggiungere qui una didascalia per la foto.</a:t>
            </a:r>
          </a:p>
        </p:txBody>
      </p:sp>
      <p:sp>
        <p:nvSpPr>
          <p:cNvPr id="64" name="Segnaposto testo 63"/>
          <p:cNvSpPr>
            <a:spLocks noGrp="1"/>
          </p:cNvSpPr>
          <p:nvPr>
            <p:ph type="body" sz="quarter" idx="12"/>
          </p:nvPr>
        </p:nvSpPr>
        <p:spPr/>
        <p:txBody>
          <a:bodyPr/>
          <a:lstStyle/>
          <a:p>
            <a:r>
              <a:rPr lang="it-IT" b="1" dirty="0"/>
              <a:t>Data evento</a:t>
            </a:r>
            <a:r>
              <a:rPr lang="it-IT" dirty="0"/>
              <a:t> Ora evento</a:t>
            </a:r>
          </a:p>
        </p:txBody>
      </p:sp>
      <p:sp>
        <p:nvSpPr>
          <p:cNvPr id="67" name="Segnaposto testo 66"/>
          <p:cNvSpPr>
            <a:spLocks noGrp="1"/>
          </p:cNvSpPr>
          <p:nvPr>
            <p:ph type="body" sz="quarter" idx="15"/>
          </p:nvPr>
        </p:nvSpPr>
        <p:spPr/>
        <p:txBody>
          <a:bodyPr/>
          <a:lstStyle/>
          <a:p>
            <a:r>
              <a:rPr lang="it-IT" dirty="0"/>
              <a:t>Indirizzo evento, via, CAP e città</a:t>
            </a:r>
          </a:p>
        </p:txBody>
      </p:sp>
      <p:sp>
        <p:nvSpPr>
          <p:cNvPr id="68" name="Segnaposto testo 67"/>
          <p:cNvSpPr>
            <a:spLocks noGrp="1"/>
          </p:cNvSpPr>
          <p:nvPr>
            <p:ph type="body" sz="quarter" idx="18"/>
          </p:nvPr>
        </p:nvSpPr>
        <p:spPr>
          <a:xfrm>
            <a:off x="2356147" y="8723430"/>
            <a:ext cx="2452124" cy="307033"/>
          </a:xfrm>
        </p:spPr>
        <p:txBody>
          <a:bodyPr anchor="b"/>
          <a:lstStyle/>
          <a:p>
            <a:r>
              <a:rPr lang="it-IT" dirty="0"/>
              <a:t>Nome società</a:t>
            </a:r>
          </a:p>
        </p:txBody>
      </p:sp>
      <p:sp>
        <p:nvSpPr>
          <p:cNvPr id="69" name="Segnaposto testo 68"/>
          <p:cNvSpPr>
            <a:spLocks noGrp="1"/>
          </p:cNvSpPr>
          <p:nvPr>
            <p:ph type="body" sz="quarter" idx="19"/>
          </p:nvPr>
        </p:nvSpPr>
        <p:spPr/>
        <p:txBody>
          <a:bodyPr/>
          <a:lstStyle/>
          <a:p>
            <a:pPr lvl="0"/>
            <a:r>
              <a:rPr lang="it-IT" dirty="0"/>
              <a:t>Indirizzo, via, CAP e città</a:t>
            </a:r>
          </a:p>
          <a:p>
            <a:pPr lvl="0"/>
            <a:r>
              <a:rPr lang="it-IT" dirty="0"/>
              <a:t>Telefono | Indirizzo posta elettronica | Indirizzo Web</a:t>
            </a:r>
          </a:p>
        </p:txBody>
      </p:sp>
      <p:pic>
        <p:nvPicPr>
          <p:cNvPr id="71" name="Immagine 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19479" y="8864416"/>
            <a:ext cx="857663" cy="412163"/>
          </a:xfrm>
          <a:prstGeom prst="rect">
            <a:avLst/>
          </a:prstGeom>
        </p:spPr>
      </p:pic>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Volantino piccola azienda 8,5 x 11">
  <a:themeElements>
    <a:clrScheme name="Volantino piccola azienda">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potx" id="{E3B9BB6E-6B41-4F6B-B126-BE4940328A8F}" vid="{12C4F8F5-73FD-4CE7-A213-5AA42A8B5441}"/>
    </a:ext>
  </a:extLst>
</a:theme>
</file>

<file path=ppt/theme/theme2.xml><?xml version="1.0" encoding="utf-8"?>
<a:theme xmlns:a="http://schemas.openxmlformats.org/drawingml/2006/main" name="Tema di Office">
  <a:themeElements>
    <a:clrScheme name="Volantino piccola azienda">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Volantino piccola azienda">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846E53-D235-47A8-826E-CDE5524FE7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92FB236-0869-4DA1-9219-B29E60F8CFB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E0F88BE-5D38-4698-8F1F-D03955250C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Banded</Template>
  <TotalTime>0</TotalTime>
  <Words>144</Words>
  <Application>Microsoft Office PowerPoint</Application>
  <PresentationFormat>Personalizzato</PresentationFormat>
  <Paragraphs>13</Paragraphs>
  <Slides>1</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Cambria</vt:lpstr>
      <vt:lpstr>Volantino piccola azienda 8,5 x 11</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2012-11-05T21:53:37Z</dcterms:created>
  <dcterms:modified xsi:type="dcterms:W3CDTF">2013-07-26T07:11:27Z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