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07T07:10:01.575" v="15" actId="790"/>
      <pc:docMkLst>
        <pc:docMk/>
      </pc:docMkLst>
      <pc:sldChg chg="modNotes modNotesTx">
        <pc:chgData name="Fake Test User" userId="SID-0" providerId="Test" clId="FakeClientId" dt="2021-09-07T07:10:01.575" v="15" actId="790"/>
        <pc:sldMkLst>
          <pc:docMk/>
          <pc:sldMk cId="2846578737" sldId="257"/>
        </pc:sldMkLst>
      </pc:sldChg>
      <pc:sldMasterChg chg="modSp mod modSldLayout">
        <pc:chgData name="Fake Test User" userId="SID-0" providerId="Test" clId="FakeClientId" dt="2021-09-07T07:09:12.637" v="12" actId="790"/>
        <pc:sldMasterMkLst>
          <pc:docMk/>
          <pc:sldMasterMk cId="3877551537" sldId="2147483840"/>
        </pc:sldMasterMkLst>
        <pc:spChg chg="mod">
          <ac:chgData name="Fake Test User" userId="SID-0" providerId="Test" clId="FakeClientId" dt="2021-09-07T07:08:03.559" v="1" actId="790"/>
          <ac:spMkLst>
            <pc:docMk/>
            <pc:sldMasterMk cId="3877551537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9-07T07:08:03.559" v="1" actId="790"/>
          <ac:spMkLst>
            <pc:docMk/>
            <pc:sldMasterMk cId="3877551537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9-07T07:08:03.559" v="1" actId="790"/>
          <ac:spMkLst>
            <pc:docMk/>
            <pc:sldMasterMk cId="3877551537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9-07T07:08:03.559" v="1" actId="790"/>
          <ac:spMkLst>
            <pc:docMk/>
            <pc:sldMasterMk cId="3877551537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9-07T07:08:03.559" v="1" actId="790"/>
          <ac:spMkLst>
            <pc:docMk/>
            <pc:sldMasterMk cId="3877551537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7T07:08:19.825" v="2" actId="790"/>
          <pc:sldLayoutMkLst>
            <pc:docMk/>
            <pc:sldMasterMk cId="3877551537" sldId="2147483840"/>
            <pc:sldLayoutMk cId="2942361918" sldId="2147483841"/>
          </pc:sldLayoutMkLst>
          <pc:spChg chg="mod">
            <ac:chgData name="Fake Test User" userId="SID-0" providerId="Test" clId="FakeClientId" dt="2021-09-07T07:08:19.825" v="2" actId="790"/>
            <ac:spMkLst>
              <pc:docMk/>
              <pc:sldMasterMk cId="3877551537" sldId="2147483840"/>
              <pc:sldLayoutMk cId="2942361918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8:19.825" v="2" actId="790"/>
            <ac:spMkLst>
              <pc:docMk/>
              <pc:sldMasterMk cId="3877551537" sldId="2147483840"/>
              <pc:sldLayoutMk cId="2942361918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8:19.825" v="2" actId="790"/>
            <ac:spMkLst>
              <pc:docMk/>
              <pc:sldMasterMk cId="3877551537" sldId="2147483840"/>
              <pc:sldLayoutMk cId="2942361918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8:19.825" v="2" actId="790"/>
            <ac:spMkLst>
              <pc:docMk/>
              <pc:sldMasterMk cId="3877551537" sldId="2147483840"/>
              <pc:sldLayoutMk cId="2942361918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8:19.825" v="2" actId="790"/>
            <ac:spMkLst>
              <pc:docMk/>
              <pc:sldMasterMk cId="3877551537" sldId="2147483840"/>
              <pc:sldLayoutMk cId="2942361918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8:23.934" v="3" actId="790"/>
          <pc:sldLayoutMkLst>
            <pc:docMk/>
            <pc:sldMasterMk cId="3877551537" sldId="2147483840"/>
            <pc:sldLayoutMk cId="3405082379" sldId="2147483842"/>
          </pc:sldLayoutMkLst>
          <pc:spChg chg="mod">
            <ac:chgData name="Fake Test User" userId="SID-0" providerId="Test" clId="FakeClientId" dt="2021-09-07T07:08:23.934" v="3" actId="790"/>
            <ac:spMkLst>
              <pc:docMk/>
              <pc:sldMasterMk cId="3877551537" sldId="2147483840"/>
              <pc:sldLayoutMk cId="3405082379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8:23.934" v="3" actId="790"/>
            <ac:spMkLst>
              <pc:docMk/>
              <pc:sldMasterMk cId="3877551537" sldId="2147483840"/>
              <pc:sldLayoutMk cId="3405082379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8:23.934" v="3" actId="790"/>
            <ac:spMkLst>
              <pc:docMk/>
              <pc:sldMasterMk cId="3877551537" sldId="2147483840"/>
              <pc:sldLayoutMk cId="3405082379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8:23.934" v="3" actId="790"/>
            <ac:spMkLst>
              <pc:docMk/>
              <pc:sldMasterMk cId="3877551537" sldId="2147483840"/>
              <pc:sldLayoutMk cId="3405082379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8:23.934" v="3" actId="790"/>
            <ac:spMkLst>
              <pc:docMk/>
              <pc:sldMasterMk cId="3877551537" sldId="2147483840"/>
              <pc:sldLayoutMk cId="3405082379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8:33.809" v="4" actId="790"/>
          <pc:sldLayoutMkLst>
            <pc:docMk/>
            <pc:sldMasterMk cId="3877551537" sldId="2147483840"/>
            <pc:sldLayoutMk cId="3043559973" sldId="2147483843"/>
          </pc:sldLayoutMkLst>
          <pc:spChg chg="mod">
            <ac:chgData name="Fake Test User" userId="SID-0" providerId="Test" clId="FakeClientId" dt="2021-09-07T07:08:33.809" v="4" actId="790"/>
            <ac:spMkLst>
              <pc:docMk/>
              <pc:sldMasterMk cId="3877551537" sldId="2147483840"/>
              <pc:sldLayoutMk cId="3043559973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8:33.809" v="4" actId="790"/>
            <ac:spMkLst>
              <pc:docMk/>
              <pc:sldMasterMk cId="3877551537" sldId="2147483840"/>
              <pc:sldLayoutMk cId="3043559973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8:33.809" v="4" actId="790"/>
            <ac:spMkLst>
              <pc:docMk/>
              <pc:sldMasterMk cId="3877551537" sldId="2147483840"/>
              <pc:sldLayoutMk cId="3043559973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8:33.809" v="4" actId="790"/>
            <ac:spMkLst>
              <pc:docMk/>
              <pc:sldMasterMk cId="3877551537" sldId="2147483840"/>
              <pc:sldLayoutMk cId="3043559973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8:33.809" v="4" actId="790"/>
            <ac:spMkLst>
              <pc:docMk/>
              <pc:sldMasterMk cId="3877551537" sldId="2147483840"/>
              <pc:sldLayoutMk cId="3043559973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8:38.059" v="5" actId="790"/>
          <pc:sldLayoutMkLst>
            <pc:docMk/>
            <pc:sldMasterMk cId="3877551537" sldId="2147483840"/>
            <pc:sldLayoutMk cId="4249378779" sldId="2147483844"/>
          </pc:sldLayoutMkLst>
          <pc:spChg chg="mod">
            <ac:chgData name="Fake Test User" userId="SID-0" providerId="Test" clId="FakeClientId" dt="2021-09-07T07:08:38.059" v="5" actId="790"/>
            <ac:spMkLst>
              <pc:docMk/>
              <pc:sldMasterMk cId="3877551537" sldId="2147483840"/>
              <pc:sldLayoutMk cId="4249378779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8:38.059" v="5" actId="790"/>
            <ac:spMkLst>
              <pc:docMk/>
              <pc:sldMasterMk cId="3877551537" sldId="2147483840"/>
              <pc:sldLayoutMk cId="4249378779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8:38.059" v="5" actId="790"/>
            <ac:spMkLst>
              <pc:docMk/>
              <pc:sldMasterMk cId="3877551537" sldId="2147483840"/>
              <pc:sldLayoutMk cId="4249378779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8:38.059" v="5" actId="790"/>
            <ac:spMkLst>
              <pc:docMk/>
              <pc:sldMasterMk cId="3877551537" sldId="2147483840"/>
              <pc:sldLayoutMk cId="4249378779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8:38.059" v="5" actId="790"/>
            <ac:spMkLst>
              <pc:docMk/>
              <pc:sldMasterMk cId="3877551537" sldId="2147483840"/>
              <pc:sldLayoutMk cId="4249378779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7T07:08:38.059" v="5" actId="790"/>
            <ac:spMkLst>
              <pc:docMk/>
              <pc:sldMasterMk cId="3877551537" sldId="2147483840"/>
              <pc:sldLayoutMk cId="4249378779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8:42.403" v="6" actId="790"/>
          <pc:sldLayoutMkLst>
            <pc:docMk/>
            <pc:sldMasterMk cId="3877551537" sldId="2147483840"/>
            <pc:sldLayoutMk cId="1072378128" sldId="2147483845"/>
          </pc:sldLayoutMkLst>
          <pc:spChg chg="mod">
            <ac:chgData name="Fake Test User" userId="SID-0" providerId="Test" clId="FakeClientId" dt="2021-09-07T07:08:42.403" v="6" actId="790"/>
            <ac:spMkLst>
              <pc:docMk/>
              <pc:sldMasterMk cId="3877551537" sldId="2147483840"/>
              <pc:sldLayoutMk cId="1072378128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8:42.403" v="6" actId="790"/>
            <ac:spMkLst>
              <pc:docMk/>
              <pc:sldMasterMk cId="3877551537" sldId="2147483840"/>
              <pc:sldLayoutMk cId="1072378128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8:42.403" v="6" actId="790"/>
            <ac:spMkLst>
              <pc:docMk/>
              <pc:sldMasterMk cId="3877551537" sldId="2147483840"/>
              <pc:sldLayoutMk cId="1072378128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8:42.403" v="6" actId="790"/>
            <ac:spMkLst>
              <pc:docMk/>
              <pc:sldMasterMk cId="3877551537" sldId="2147483840"/>
              <pc:sldLayoutMk cId="1072378128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7T07:08:42.403" v="6" actId="790"/>
            <ac:spMkLst>
              <pc:docMk/>
              <pc:sldMasterMk cId="3877551537" sldId="2147483840"/>
              <pc:sldLayoutMk cId="1072378128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9-07T07:08:42.403" v="6" actId="790"/>
            <ac:spMkLst>
              <pc:docMk/>
              <pc:sldMasterMk cId="3877551537" sldId="2147483840"/>
              <pc:sldLayoutMk cId="1072378128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9-07T07:08:42.403" v="6" actId="790"/>
            <ac:spMkLst>
              <pc:docMk/>
              <pc:sldMasterMk cId="3877551537" sldId="2147483840"/>
              <pc:sldLayoutMk cId="1072378128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9-07T07:08:42.403" v="6" actId="790"/>
            <ac:spMkLst>
              <pc:docMk/>
              <pc:sldMasterMk cId="3877551537" sldId="2147483840"/>
              <pc:sldLayoutMk cId="1072378128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8:46.637" v="7" actId="790"/>
          <pc:sldLayoutMkLst>
            <pc:docMk/>
            <pc:sldMasterMk cId="3877551537" sldId="2147483840"/>
            <pc:sldLayoutMk cId="3681886695" sldId="2147483846"/>
          </pc:sldLayoutMkLst>
          <pc:spChg chg="mod">
            <ac:chgData name="Fake Test User" userId="SID-0" providerId="Test" clId="FakeClientId" dt="2021-09-07T07:08:46.637" v="7" actId="790"/>
            <ac:spMkLst>
              <pc:docMk/>
              <pc:sldMasterMk cId="3877551537" sldId="2147483840"/>
              <pc:sldLayoutMk cId="3681886695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8:46.637" v="7" actId="790"/>
            <ac:spMkLst>
              <pc:docMk/>
              <pc:sldMasterMk cId="3877551537" sldId="2147483840"/>
              <pc:sldLayoutMk cId="3681886695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8:46.637" v="7" actId="790"/>
            <ac:spMkLst>
              <pc:docMk/>
              <pc:sldMasterMk cId="3877551537" sldId="2147483840"/>
              <pc:sldLayoutMk cId="3681886695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8:46.637" v="7" actId="790"/>
            <ac:spMkLst>
              <pc:docMk/>
              <pc:sldMasterMk cId="3877551537" sldId="2147483840"/>
              <pc:sldLayoutMk cId="3681886695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8:51.481" v="8" actId="790"/>
          <pc:sldLayoutMkLst>
            <pc:docMk/>
            <pc:sldMasterMk cId="3877551537" sldId="2147483840"/>
            <pc:sldLayoutMk cId="492262428" sldId="2147483847"/>
          </pc:sldLayoutMkLst>
          <pc:spChg chg="mod">
            <ac:chgData name="Fake Test User" userId="SID-0" providerId="Test" clId="FakeClientId" dt="2021-09-07T07:08:51.481" v="8" actId="790"/>
            <ac:spMkLst>
              <pc:docMk/>
              <pc:sldMasterMk cId="3877551537" sldId="2147483840"/>
              <pc:sldLayoutMk cId="492262428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8:51.481" v="8" actId="790"/>
            <ac:spMkLst>
              <pc:docMk/>
              <pc:sldMasterMk cId="3877551537" sldId="2147483840"/>
              <pc:sldLayoutMk cId="492262428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8:51.481" v="8" actId="790"/>
            <ac:spMkLst>
              <pc:docMk/>
              <pc:sldMasterMk cId="3877551537" sldId="2147483840"/>
              <pc:sldLayoutMk cId="492262428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8:56.950" v="9" actId="790"/>
          <pc:sldLayoutMkLst>
            <pc:docMk/>
            <pc:sldMasterMk cId="3877551537" sldId="2147483840"/>
            <pc:sldLayoutMk cId="1483897657" sldId="2147483848"/>
          </pc:sldLayoutMkLst>
          <pc:spChg chg="mod">
            <ac:chgData name="Fake Test User" userId="SID-0" providerId="Test" clId="FakeClientId" dt="2021-09-07T07:08:56.950" v="9" actId="790"/>
            <ac:spMkLst>
              <pc:docMk/>
              <pc:sldMasterMk cId="3877551537" sldId="2147483840"/>
              <pc:sldLayoutMk cId="1483897657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8:56.950" v="9" actId="790"/>
            <ac:spMkLst>
              <pc:docMk/>
              <pc:sldMasterMk cId="3877551537" sldId="2147483840"/>
              <pc:sldLayoutMk cId="1483897657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8:56.950" v="9" actId="790"/>
            <ac:spMkLst>
              <pc:docMk/>
              <pc:sldMasterMk cId="3877551537" sldId="2147483840"/>
              <pc:sldLayoutMk cId="1483897657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8:56.950" v="9" actId="790"/>
            <ac:spMkLst>
              <pc:docMk/>
              <pc:sldMasterMk cId="3877551537" sldId="2147483840"/>
              <pc:sldLayoutMk cId="1483897657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8:56.950" v="9" actId="790"/>
            <ac:spMkLst>
              <pc:docMk/>
              <pc:sldMasterMk cId="3877551537" sldId="2147483840"/>
              <pc:sldLayoutMk cId="1483897657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7T07:08:56.950" v="9" actId="790"/>
            <ac:spMkLst>
              <pc:docMk/>
              <pc:sldMasterMk cId="3877551537" sldId="2147483840"/>
              <pc:sldLayoutMk cId="1483897657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9:04.762" v="10" actId="790"/>
          <pc:sldLayoutMkLst>
            <pc:docMk/>
            <pc:sldMasterMk cId="3877551537" sldId="2147483840"/>
            <pc:sldLayoutMk cId="4216615129" sldId="2147483849"/>
          </pc:sldLayoutMkLst>
          <pc:spChg chg="mod">
            <ac:chgData name="Fake Test User" userId="SID-0" providerId="Test" clId="FakeClientId" dt="2021-09-07T07:09:04.762" v="10" actId="790"/>
            <ac:spMkLst>
              <pc:docMk/>
              <pc:sldMasterMk cId="3877551537" sldId="2147483840"/>
              <pc:sldLayoutMk cId="4216615129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9:04.762" v="10" actId="790"/>
            <ac:spMkLst>
              <pc:docMk/>
              <pc:sldMasterMk cId="3877551537" sldId="2147483840"/>
              <pc:sldLayoutMk cId="4216615129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9:04.762" v="10" actId="790"/>
            <ac:spMkLst>
              <pc:docMk/>
              <pc:sldMasterMk cId="3877551537" sldId="2147483840"/>
              <pc:sldLayoutMk cId="4216615129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9:04.762" v="10" actId="790"/>
            <ac:spMkLst>
              <pc:docMk/>
              <pc:sldMasterMk cId="3877551537" sldId="2147483840"/>
              <pc:sldLayoutMk cId="4216615129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9:04.762" v="10" actId="790"/>
            <ac:spMkLst>
              <pc:docMk/>
              <pc:sldMasterMk cId="3877551537" sldId="2147483840"/>
              <pc:sldLayoutMk cId="4216615129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7T07:09:04.762" v="10" actId="790"/>
            <ac:spMkLst>
              <pc:docMk/>
              <pc:sldMasterMk cId="3877551537" sldId="2147483840"/>
              <pc:sldLayoutMk cId="4216615129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9:08.590" v="11" actId="790"/>
          <pc:sldLayoutMkLst>
            <pc:docMk/>
            <pc:sldMasterMk cId="3877551537" sldId="2147483840"/>
            <pc:sldLayoutMk cId="3536256882" sldId="2147483850"/>
          </pc:sldLayoutMkLst>
          <pc:spChg chg="mod">
            <ac:chgData name="Fake Test User" userId="SID-0" providerId="Test" clId="FakeClientId" dt="2021-09-07T07:09:08.590" v="11" actId="790"/>
            <ac:spMkLst>
              <pc:docMk/>
              <pc:sldMasterMk cId="3877551537" sldId="2147483840"/>
              <pc:sldLayoutMk cId="3536256882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9:08.590" v="11" actId="790"/>
            <ac:spMkLst>
              <pc:docMk/>
              <pc:sldMasterMk cId="3877551537" sldId="2147483840"/>
              <pc:sldLayoutMk cId="3536256882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9:08.590" v="11" actId="790"/>
            <ac:spMkLst>
              <pc:docMk/>
              <pc:sldMasterMk cId="3877551537" sldId="2147483840"/>
              <pc:sldLayoutMk cId="3536256882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9:08.590" v="11" actId="790"/>
            <ac:spMkLst>
              <pc:docMk/>
              <pc:sldMasterMk cId="3877551537" sldId="2147483840"/>
              <pc:sldLayoutMk cId="3536256882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9:08.590" v="11" actId="790"/>
            <ac:spMkLst>
              <pc:docMk/>
              <pc:sldMasterMk cId="3877551537" sldId="2147483840"/>
              <pc:sldLayoutMk cId="3536256882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7T07:09:12.637" v="12" actId="790"/>
          <pc:sldLayoutMkLst>
            <pc:docMk/>
            <pc:sldMasterMk cId="3877551537" sldId="2147483840"/>
            <pc:sldLayoutMk cId="1358651680" sldId="2147483851"/>
          </pc:sldLayoutMkLst>
          <pc:spChg chg="mod">
            <ac:chgData name="Fake Test User" userId="SID-0" providerId="Test" clId="FakeClientId" dt="2021-09-07T07:09:12.637" v="12" actId="790"/>
            <ac:spMkLst>
              <pc:docMk/>
              <pc:sldMasterMk cId="3877551537" sldId="2147483840"/>
              <pc:sldLayoutMk cId="135865168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7T07:09:12.637" v="12" actId="790"/>
            <ac:spMkLst>
              <pc:docMk/>
              <pc:sldMasterMk cId="3877551537" sldId="2147483840"/>
              <pc:sldLayoutMk cId="135865168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7T07:09:12.637" v="12" actId="790"/>
            <ac:spMkLst>
              <pc:docMk/>
              <pc:sldMasterMk cId="3877551537" sldId="2147483840"/>
              <pc:sldLayoutMk cId="135865168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7T07:09:12.637" v="12" actId="790"/>
            <ac:spMkLst>
              <pc:docMk/>
              <pc:sldMasterMk cId="3877551537" sldId="2147483840"/>
              <pc:sldLayoutMk cId="135865168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7T07:09:12.637" v="12" actId="790"/>
            <ac:spMkLst>
              <pc:docMk/>
              <pc:sldMasterMk cId="3877551537" sldId="2147483840"/>
              <pc:sldLayoutMk cId="135865168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AF01FF45-6348-4DFF-A097-9E0C54007E81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ECB7AEBF-922B-463E-B0E4-F041A2495DEA}" type="parTrans" cxnId="{C9613B19-5602-4F9F-83BC-8CF90E937F3A}">
      <dgm:prSet/>
      <dgm:spPr/>
      <dgm:t>
        <a:bodyPr rtlCol="0"/>
        <a:lstStyle/>
        <a:p>
          <a:pPr rtl="0"/>
          <a:endParaRPr lang="it-IT" noProof="0" dirty="0"/>
        </a:p>
      </dgm:t>
    </dgm:pt>
    <dgm:pt modelId="{20C5551B-EC05-46A3-95DB-F5A9BE25F442}" type="sibTrans" cxnId="{C9613B19-5602-4F9F-83BC-8CF90E937F3A}">
      <dgm:prSet/>
      <dgm:spPr/>
      <dgm:t>
        <a:bodyPr rtlCol="0"/>
        <a:lstStyle/>
        <a:p>
          <a:pPr rtl="0"/>
          <a:endParaRPr lang="it-IT" noProof="0" dirty="0"/>
        </a:p>
      </dgm:t>
    </dgm:pt>
    <dgm:pt modelId="{BFBC97C7-0F03-4565-9158-FBB91717A2B6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07E37E9E-4F0F-4832-B984-80C5F1272EE6}" type="parTrans" cxnId="{B6034178-6BF2-4B63-BBC0-ECD98A3D54B3}">
      <dgm:prSet/>
      <dgm:spPr/>
      <dgm:t>
        <a:bodyPr rtlCol="0"/>
        <a:lstStyle/>
        <a:p>
          <a:pPr rtl="0"/>
          <a:endParaRPr lang="it-IT" noProof="0" dirty="0"/>
        </a:p>
      </dgm:t>
    </dgm:pt>
    <dgm:pt modelId="{19CE7505-2D2D-4396-9793-951E2EFB80F7}" type="sibTrans" cxnId="{B6034178-6BF2-4B63-BBC0-ECD98A3D54B3}">
      <dgm:prSet/>
      <dgm:spPr/>
      <dgm:t>
        <a:bodyPr rtlCol="0"/>
        <a:lstStyle/>
        <a:p>
          <a:pPr rtl="0"/>
          <a:endParaRPr lang="it-IT" noProof="0" dirty="0"/>
        </a:p>
      </dgm:t>
    </dgm:pt>
    <dgm:pt modelId="{8870A86E-AE45-4C26-8AC9-32FA7050A4C7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B0D52759-0875-470D-AC34-3B4CD7CAB0E0}" type="parTrans" cxnId="{83977DF4-C867-44B4-A849-6874C3E2807A}">
      <dgm:prSet/>
      <dgm:spPr/>
      <dgm:t>
        <a:bodyPr rtlCol="0"/>
        <a:lstStyle/>
        <a:p>
          <a:pPr rtl="0"/>
          <a:endParaRPr lang="it-IT" noProof="0" dirty="0"/>
        </a:p>
      </dgm:t>
    </dgm:pt>
    <dgm:pt modelId="{59185EA2-0AB3-4975-9951-6686A54260D5}" type="sibTrans" cxnId="{83977DF4-C867-44B4-A849-6874C3E2807A}">
      <dgm:prSet/>
      <dgm:spPr/>
      <dgm:t>
        <a:bodyPr rtlCol="0"/>
        <a:lstStyle/>
        <a:p>
          <a:pPr rtl="0"/>
          <a:endParaRPr lang="it-IT" noProof="0" dirty="0"/>
        </a:p>
      </dgm:t>
    </dgm:pt>
    <dgm:pt modelId="{2AB4D084-5D3E-4CB6-ABED-82BD38D82611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CF19CF9F-92B0-423A-AF9C-FBC6921BDC7A}" type="parTrans" cxnId="{8D825170-3B5A-40E9-9227-868AA3428577}">
      <dgm:prSet/>
      <dgm:spPr/>
      <dgm:t>
        <a:bodyPr rtlCol="0"/>
        <a:lstStyle/>
        <a:p>
          <a:pPr rtl="0"/>
          <a:endParaRPr lang="it-IT" noProof="0" dirty="0"/>
        </a:p>
      </dgm:t>
    </dgm:pt>
    <dgm:pt modelId="{5A362FD8-9783-4C55-9844-95373D660D2E}" type="sibTrans" cxnId="{8D825170-3B5A-40E9-9227-868AA3428577}">
      <dgm:prSet/>
      <dgm:spPr/>
      <dgm:t>
        <a:bodyPr rtlCol="0"/>
        <a:lstStyle/>
        <a:p>
          <a:pPr rtl="0"/>
          <a:endParaRPr lang="it-IT" noProof="0" dirty="0"/>
        </a:p>
      </dgm:t>
    </dgm:pt>
    <dgm:pt modelId="{BC13C424-D815-423B-A016-8C803D3706EB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87E9282B-B94A-4247-8939-99246E4B84B0}" type="parTrans" cxnId="{F9ADDA9C-DA77-4617-9C5F-CC3818DB84A7}">
      <dgm:prSet/>
      <dgm:spPr/>
      <dgm:t>
        <a:bodyPr rtlCol="0"/>
        <a:lstStyle/>
        <a:p>
          <a:pPr rtl="0"/>
          <a:endParaRPr lang="it-IT" noProof="0" dirty="0"/>
        </a:p>
      </dgm:t>
    </dgm:pt>
    <dgm:pt modelId="{7E5DE085-B924-4AEC-A410-EE48D728683E}" type="sibTrans" cxnId="{F9ADDA9C-DA77-4617-9C5F-CC3818DB84A7}">
      <dgm:prSet/>
      <dgm:spPr/>
      <dgm:t>
        <a:bodyPr rtlCol="0"/>
        <a:lstStyle/>
        <a:p>
          <a:pPr rtl="0"/>
          <a:endParaRPr lang="it-IT" noProof="0" dirty="0"/>
        </a:p>
      </dgm:t>
    </dgm:pt>
    <dgm:pt modelId="{4DB08FAD-9D5E-4FD0-8719-77853034C36D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DD58CD62-B4C9-4D89-B564-9025600960D8}" type="parTrans" cxnId="{2D0BAA54-BF81-4C01-B1D5-A2C6503B9090}">
      <dgm:prSet/>
      <dgm:spPr/>
      <dgm:t>
        <a:bodyPr rtlCol="0"/>
        <a:lstStyle/>
        <a:p>
          <a:pPr rtl="0"/>
          <a:endParaRPr lang="it-IT" noProof="0" dirty="0"/>
        </a:p>
      </dgm:t>
    </dgm:pt>
    <dgm:pt modelId="{79AD6B18-7E69-4C38-9E52-43026C436087}" type="sibTrans" cxnId="{2D0BAA54-BF81-4C01-B1D5-A2C6503B9090}">
      <dgm:prSet/>
      <dgm:spPr/>
      <dgm:t>
        <a:bodyPr rtlCol="0"/>
        <a:lstStyle/>
        <a:p>
          <a:pPr rtl="0"/>
          <a:endParaRPr lang="it-IT" noProof="0" dirty="0"/>
        </a:p>
      </dgm:t>
    </dgm:pt>
    <dgm:pt modelId="{70934EB4-A246-4519-921C-4B80BD742CC5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9390E31E-DC54-431A-BEA3-CE4403BBF424}" type="parTrans" cxnId="{CF8C874D-9F0E-4634-B1EF-A0193697D38D}">
      <dgm:prSet/>
      <dgm:spPr/>
      <dgm:t>
        <a:bodyPr rtlCol="0"/>
        <a:lstStyle/>
        <a:p>
          <a:pPr rtl="0"/>
          <a:endParaRPr lang="it-IT" noProof="0" dirty="0"/>
        </a:p>
      </dgm:t>
    </dgm:pt>
    <dgm:pt modelId="{5BD67E3B-C61A-47FB-AFAA-D32A19AAF354}" type="sibTrans" cxnId="{CF8C874D-9F0E-4634-B1EF-A0193697D38D}">
      <dgm:prSet/>
      <dgm:spPr/>
      <dgm:t>
        <a:bodyPr rtlCol="0"/>
        <a:lstStyle/>
        <a:p>
          <a:pPr rtl="0"/>
          <a:endParaRPr lang="it-IT" noProof="0" dirty="0"/>
        </a:p>
      </dgm:t>
    </dgm:pt>
    <dgm:pt modelId="{D0C76AE8-ACAE-45ED-9A80-62B00E6A0E82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2F3CCA37-A5D3-49CA-B3A1-C2ACDF3832BF}" type="parTrans" cxnId="{F5BE1AEB-CF9B-451A-9F6C-1E9587435B7F}">
      <dgm:prSet/>
      <dgm:spPr/>
      <dgm:t>
        <a:bodyPr rtlCol="0"/>
        <a:lstStyle/>
        <a:p>
          <a:pPr rtl="0"/>
          <a:endParaRPr lang="it-IT" noProof="0" dirty="0"/>
        </a:p>
      </dgm:t>
    </dgm:pt>
    <dgm:pt modelId="{391B2001-7D91-4887-B565-807FC390B59C}" type="sibTrans" cxnId="{F5BE1AEB-CF9B-451A-9F6C-1E9587435B7F}">
      <dgm:prSet/>
      <dgm:spPr/>
      <dgm:t>
        <a:bodyPr rtlCol="0"/>
        <a:lstStyle/>
        <a:p>
          <a:pPr rtl="0"/>
          <a:endParaRPr lang="it-IT" noProof="0" dirty="0"/>
        </a:p>
      </dgm:t>
    </dgm:pt>
    <dgm:pt modelId="{33B33A60-A94A-4487-8B39-3BF078D409F9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9F94E93D-21B7-4181-8A86-0AF3BDBF0E8C}" type="parTrans" cxnId="{A0675999-0992-478E-95E2-E6C335C7AD29}">
      <dgm:prSet/>
      <dgm:spPr/>
      <dgm:t>
        <a:bodyPr rtlCol="0"/>
        <a:lstStyle/>
        <a:p>
          <a:pPr rtl="0"/>
          <a:endParaRPr lang="it-IT" noProof="0" dirty="0"/>
        </a:p>
      </dgm:t>
    </dgm:pt>
    <dgm:pt modelId="{44BA7610-8BFC-4BC4-B612-3CF127DEC7AC}" type="sibTrans" cxnId="{A0675999-0992-478E-95E2-E6C335C7AD29}">
      <dgm:prSet/>
      <dgm:spPr/>
      <dgm:t>
        <a:bodyPr rtlCol="0"/>
        <a:lstStyle/>
        <a:p>
          <a:pPr rtl="0"/>
          <a:endParaRPr lang="it-IT" noProof="0" dirty="0"/>
        </a:p>
      </dgm:t>
    </dgm:pt>
    <dgm:pt modelId="{9D5E5742-3CBE-44F5-85E8-A786A586B195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2A1885A7-B9B6-478A-85A6-4F599C0B3F4F}" type="parTrans" cxnId="{9668C99B-6E7F-431A-872B-96C689F470CE}">
      <dgm:prSet/>
      <dgm:spPr/>
      <dgm:t>
        <a:bodyPr rtlCol="0"/>
        <a:lstStyle/>
        <a:p>
          <a:pPr rtl="0"/>
          <a:endParaRPr lang="it-IT" noProof="0" dirty="0"/>
        </a:p>
      </dgm:t>
    </dgm:pt>
    <dgm:pt modelId="{67EB3BE1-F157-418D-9B8F-041578D08E50}" type="sibTrans" cxnId="{9668C99B-6E7F-431A-872B-96C689F470CE}">
      <dgm:prSet/>
      <dgm:spPr/>
      <dgm:t>
        <a:bodyPr rtlCol="0"/>
        <a:lstStyle/>
        <a:p>
          <a:pPr rtl="0"/>
          <a:endParaRPr lang="it-IT" noProof="0" dirty="0"/>
        </a:p>
      </dgm:t>
    </dgm:pt>
    <dgm:pt modelId="{CB9A888F-5DBC-4177-883F-1C3C039576A2}">
      <dgm:prSet phldrT="[Text]"/>
      <dgm:spPr/>
      <dgm:t>
        <a:bodyPr rtlCol="0"/>
        <a:lstStyle/>
        <a:p>
          <a:pPr rtl="0"/>
          <a:r>
            <a:rPr lang="it-IT" noProof="0" dirty="0"/>
            <a:t>Nome</a:t>
          </a:r>
          <a:br>
            <a:rPr lang="it-IT" noProof="0" dirty="0"/>
          </a:br>
          <a:r>
            <a:rPr lang="it-IT" noProof="0" dirty="0"/>
            <a:t>TITOLO</a:t>
          </a:r>
        </a:p>
      </dgm:t>
    </dgm:pt>
    <dgm:pt modelId="{BAA78EC1-EA7F-4E65-BEDA-A462E4E4EC4E}" type="parTrans" cxnId="{062DD5E9-96D3-43F3-AC1E-CC6BC90C42B0}">
      <dgm:prSet/>
      <dgm:spPr/>
      <dgm:t>
        <a:bodyPr rtlCol="0"/>
        <a:lstStyle/>
        <a:p>
          <a:pPr rtl="0"/>
          <a:endParaRPr lang="it-IT" noProof="0" dirty="0"/>
        </a:p>
      </dgm:t>
    </dgm:pt>
    <dgm:pt modelId="{15930810-7804-4BB6-B7EC-07228A51401A}" type="sibTrans" cxnId="{062DD5E9-96D3-43F3-AC1E-CC6BC90C42B0}">
      <dgm:prSet/>
      <dgm:spPr/>
      <dgm:t>
        <a:bodyPr rtlCol="0"/>
        <a:lstStyle/>
        <a:p>
          <a:pPr rtl="0"/>
          <a:endParaRPr lang="it-IT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 noProof="0" dirty="0"/>
            <a:t>Nome</a:t>
          </a:r>
          <a:br>
            <a:rPr lang="it-IT" sz="2500" kern="1200" noProof="0" dirty="0"/>
          </a:br>
          <a:r>
            <a:rPr lang="it-IT" sz="2500" kern="1200" noProof="0" dirty="0"/>
            <a:t>TITOLO</a:t>
          </a:r>
        </a:p>
      </dsp:txBody>
      <dsp:txXfrm>
        <a:off x="8031751" y="3650136"/>
        <a:ext cx="1530243" cy="74203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1EC1463-CDF4-4078-B84F-9781066578F8}" type="datetime1">
              <a:rPr lang="it-IT" smtClean="0"/>
              <a:t>07/09/2021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7A7A23-0249-498D-95B3-93F16DE736CF}" type="slidenum">
              <a:rPr lang="it-IT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23EC4-F835-42F2-8B73-F38EC3736636}" type="datetime1">
              <a:rPr lang="it-IT" smtClean="0"/>
              <a:pPr/>
              <a:t>07/09/2021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7EAE350-FCB4-48CA-9F3A-68918BFFC91B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7EAE350-FCB4-48CA-9F3A-68918BFFC91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106B51-1DEE-4E90-9D2B-7A853E52C762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9C1BE1-FDC7-41BC-909C-39B06561212D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703EFB-0FED-46AB-A3E9-6709F690BDDD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132409-039A-4ED7-9AA9-E9BCE96F501D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>
              <a:defRPr sz="60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B96A93-7ED9-451E-A55B-49E9E409B855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474025-08AC-4474-9F7E-8313FA4A84AD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29345A-0418-4537-B340-C439F0CD675B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7D8BC9-0096-4D08-9A0F-DB77D019E673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95BA35-ADCF-47CA-9F1F-42BC0D8A18EB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117AE-5D02-4B14-B5E7-305FF2BFDE27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lo stile del titolo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77126E-6716-4E6E-94CB-659D84EE8BCA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49C701C-4135-428D-9347-62824182FF9D}" type="datetime1">
              <a:rPr lang="it-IT" noProof="0" smtClean="0"/>
              <a:t>07/09/2021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it-IT" noProof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61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Gerarchia orizzontale </a:t>
            </a:r>
            <a:r>
              <a:rPr lang="it-IT" dirty="0" err="1"/>
              <a:t>SmartArt</a:t>
            </a:r>
            <a:endParaRPr lang="it-IT" dirty="0"/>
          </a:p>
        </p:txBody>
      </p:sp>
      <p:graphicFrame>
        <p:nvGraphicFramePr>
          <p:cNvPr id="5" name="Diagramma 4" descr="Gerarchia orizzontale" title="SmartArt"/>
          <p:cNvGraphicFramePr/>
          <p:nvPr>
            <p:extLst>
              <p:ext uri="{D42A27DB-BD31-4B8C-83A1-F6EECF244321}">
                <p14:modId xmlns:p14="http://schemas.microsoft.com/office/powerpoint/2010/main" val="3634787037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3.xml><?xml version="1.0" encoding="utf-8"?>
<a:theme xmlns:a="http://schemas.openxmlformats.org/drawingml/2006/main" name="Organigramma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Tema di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Tema di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5</ap:TotalTime>
  <ap:Words>37</ap:Words>
  <ap:PresentationFormat>Widescreen</ap:PresentationFormat>
  <ap:Paragraphs>13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Organigramma 01 16x9</vt:lpstr>
      <vt:lpstr>Gerarchia orizzontale SmartArt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dcterms:modified xsi:type="dcterms:W3CDTF">2021-09-07T07:10:06Z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