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5244" autoAdjust="0"/>
  </p:normalViewPr>
  <p:slideViewPr>
    <p:cSldViewPr snapToGrid="0">
      <p:cViewPr varScale="1">
        <p:scale>
          <a:sx n="76" d="100"/>
          <a:sy n="76" d="100"/>
        </p:scale>
        <p:origin x="125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B22CCBA5-2AD6-4639-8A5C-53D4171F0E82}" type="datetime1">
              <a:rPr lang="it-IT" smtClean="0"/>
              <a:t>20/07/2013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89ED90CB-459C-4B12-B364-B0CA1993A97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43E129-63A1-4C0D-A3F8-49CAAAA63C24}" type="datetime1">
              <a:rPr lang="it-IT" smtClean="0"/>
              <a:pPr/>
              <a:t>20/07/2013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E5863F8-513E-44B9-9F9C-A7685A64A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Messaggio di saluto Per inserire un testo personalizzato, è sufficiente selezionare il testo e digitare il </a:t>
            </a:r>
            <a:r>
              <a:rPr lang="it-IT" baseline="0" dirty="0" smtClean="0"/>
              <a:t>messaggio desiderato.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s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igura a mano libera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it-IT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it-IT" dirty="0"/>
              <a:t>Modifica titolo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itol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it-I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A2B26-3DCE-4B11-AC15-BF98FD2D2808}" type="datetime1">
              <a:rPr lang="it-IT" smtClean="0"/>
              <a:pPr/>
              <a:t>20/07/2013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it-I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it-I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it-IT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it-IT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53990" y="6148393"/>
            <a:ext cx="4889810" cy="3144644"/>
          </a:xfrm>
        </p:spPr>
        <p:txBody>
          <a:bodyPr>
            <a:normAutofit/>
          </a:bodyPr>
          <a:lstStyle/>
          <a:p>
            <a:r>
              <a:rPr lang="it-IT" sz="14400" dirty="0"/>
              <a:t>Buon </a:t>
            </a:r>
            <a:r>
              <a:rPr lang="it-IT" sz="7000" dirty="0"/>
              <a:t>compleanno!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lietto di auguri nero e blu vuoto">
  <a:themeElements>
    <a:clrScheme name="Biglietto di auguri vuoto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Biglietto di auguri vuoto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Biglietto di auguri vuoto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Personalizzato</PresentationFormat>
  <Paragraphs>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Biglietto di auguri nero e blu vuoto</vt:lpstr>
      <vt:lpstr>Buon compleanno!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2013-07-21T05:56:41Z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