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jpeg" ContentType="image/jpeg"/>
  <Override PartName="/docProps/core.xml" ContentType="application/vnd.openxmlformats-package.core-properties+xml"/>
  <Override PartName="/ppt/presentation.xml" ContentType="application/vnd.openxmlformats-officedocument.presentationml.presentation.main+xml"/>
  <Override PartName="/ppt/handoutMasters/handoutMaster11.xml" ContentType="application/vnd.openxmlformats-officedocument.presentationml.handoutMaster+xml"/>
  <Override PartName="/ppt/theme/theme31.xml" ContentType="application/vnd.openxmlformats-officedocument.theme+xml"/>
  <Override PartName="/customXml/item3.xml" ContentType="application/xml"/>
  <Override PartName="/customXml/itemProps31.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slides/slide21.xml" ContentType="application/vnd.openxmlformats-officedocument.presentationml.slide+xml"/>
  <Override PartName="/ppt/notesSlides/notesSlide21.xml" ContentType="application/vnd.openxmlformats-officedocument.presentationml.notesSlid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slideLayouts/slideLayout12.xml" ContentType="application/vnd.openxmlformats-officedocument.presentationml.slideLayout+xml"/>
  <Override PartName="/ppt/slides/slide12.xml" ContentType="application/vnd.openxmlformats-officedocument.presentationml.slide+xml"/>
  <Override PartName="/ppt/notesSlides/notesSlide12.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rtl="0">
      <a:defRPr lang="it-IT"/>
    </a:defPPr>
    <a:lvl1pPr marL="0" algn="l" defTabSz="914400" rtl="0" eaLnBrk="1" latinLnBrk="0" hangingPunct="1">
      <a:defRPr lang="it-IT" sz="1800" kern="1200">
        <a:solidFill>
          <a:schemeClr val="tx1"/>
        </a:solidFill>
        <a:latin typeface="+mn-lt"/>
        <a:ea typeface="+mn-ea"/>
        <a:cs typeface="+mn-cs"/>
      </a:defRPr>
    </a:lvl1pPr>
    <a:lvl2pPr marL="457200" algn="l" defTabSz="914400" rtl="0" eaLnBrk="1" latinLnBrk="0" hangingPunct="1">
      <a:defRPr lang="it-IT" sz="1800" kern="1200">
        <a:solidFill>
          <a:schemeClr val="tx1"/>
        </a:solidFill>
        <a:latin typeface="+mn-lt"/>
        <a:ea typeface="+mn-ea"/>
        <a:cs typeface="+mn-cs"/>
      </a:defRPr>
    </a:lvl2pPr>
    <a:lvl3pPr marL="914400" algn="l" defTabSz="914400" rtl="0" eaLnBrk="1" latinLnBrk="0" hangingPunct="1">
      <a:defRPr lang="it-IT" sz="1800" kern="1200">
        <a:solidFill>
          <a:schemeClr val="tx1"/>
        </a:solidFill>
        <a:latin typeface="+mn-lt"/>
        <a:ea typeface="+mn-ea"/>
        <a:cs typeface="+mn-cs"/>
      </a:defRPr>
    </a:lvl3pPr>
    <a:lvl4pPr marL="1371600" algn="l" defTabSz="914400" rtl="0" eaLnBrk="1" latinLnBrk="0" hangingPunct="1">
      <a:defRPr lang="it-IT" sz="1800" kern="1200">
        <a:solidFill>
          <a:schemeClr val="tx1"/>
        </a:solidFill>
        <a:latin typeface="+mn-lt"/>
        <a:ea typeface="+mn-ea"/>
        <a:cs typeface="+mn-cs"/>
      </a:defRPr>
    </a:lvl4pPr>
    <a:lvl5pPr marL="1828800" algn="l" defTabSz="914400" rtl="0" eaLnBrk="1" latinLnBrk="0" hangingPunct="1">
      <a:defRPr lang="it-IT" sz="1800" kern="1200">
        <a:solidFill>
          <a:schemeClr val="tx1"/>
        </a:solidFill>
        <a:latin typeface="+mn-lt"/>
        <a:ea typeface="+mn-ea"/>
        <a:cs typeface="+mn-cs"/>
      </a:defRPr>
    </a:lvl5pPr>
    <a:lvl6pPr marL="2286000" algn="l" defTabSz="914400" rtl="0" eaLnBrk="1" latinLnBrk="0" hangingPunct="1">
      <a:defRPr lang="it-IT" sz="1800" kern="1200">
        <a:solidFill>
          <a:schemeClr val="tx1"/>
        </a:solidFill>
        <a:latin typeface="+mn-lt"/>
        <a:ea typeface="+mn-ea"/>
        <a:cs typeface="+mn-cs"/>
      </a:defRPr>
    </a:lvl6pPr>
    <a:lvl7pPr marL="2743200" algn="l" defTabSz="914400" rtl="0" eaLnBrk="1" latinLnBrk="0" hangingPunct="1">
      <a:defRPr lang="it-IT" sz="1800" kern="1200">
        <a:solidFill>
          <a:schemeClr val="tx1"/>
        </a:solidFill>
        <a:latin typeface="+mn-lt"/>
        <a:ea typeface="+mn-ea"/>
        <a:cs typeface="+mn-cs"/>
      </a:defRPr>
    </a:lvl7pPr>
    <a:lvl8pPr marL="3200400" algn="l" defTabSz="914400" rtl="0" eaLnBrk="1" latinLnBrk="0" hangingPunct="1">
      <a:defRPr lang="it-IT" sz="1800" kern="1200">
        <a:solidFill>
          <a:schemeClr val="tx1"/>
        </a:solidFill>
        <a:latin typeface="+mn-lt"/>
        <a:ea typeface="+mn-ea"/>
        <a:cs typeface="+mn-cs"/>
      </a:defRPr>
    </a:lvl8pPr>
    <a:lvl9pPr marL="3657600" algn="l" defTabSz="914400" rtl="0" eaLnBrk="1" latinLnBrk="0" hangingPunct="1">
      <a:defRPr lang="it-IT"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3213" autoAdjust="0"/>
  </p:normalViewPr>
  <p:slideViewPr>
    <p:cSldViewPr snapToGrid="0">
      <p:cViewPr varScale="1">
        <p:scale>
          <a:sx n="94" d="100"/>
          <a:sy n="94" d="100"/>
        </p:scale>
        <p:origin x="1848" y="78"/>
      </p:cViewPr>
      <p:guideLst/>
    </p:cSldViewPr>
  </p:slideViewPr>
  <p:notesTextViewPr>
    <p:cViewPr>
      <p:scale>
        <a:sx n="3" d="2"/>
        <a:sy n="3" d="2"/>
      </p:scale>
      <p:origin x="0" y="0"/>
    </p:cViewPr>
  </p:notesTextViewPr>
  <p:notesViewPr>
    <p:cSldViewPr snapToGrid="0">
      <p:cViewPr varScale="1">
        <p:scale>
          <a:sx n="86" d="100"/>
          <a:sy n="86" d="100"/>
        </p:scale>
        <p:origin x="3846" y="10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handoutMaster" Target="/ppt/handoutMasters/handoutMaster11.xml" Id="rId8" /><Relationship Type="http://schemas.openxmlformats.org/officeDocument/2006/relationships/customXml" Target="/customXml/item3.xml" Id="rId3" /><Relationship Type="http://schemas.openxmlformats.org/officeDocument/2006/relationships/notesMaster" Target="/ppt/notesMasters/notesMaster11.xml" Id="rId7" /><Relationship Type="http://schemas.openxmlformats.org/officeDocument/2006/relationships/tableStyles" Target="/ppt/tableStyles.xml" Id="rId12"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slide" Target="/ppt/slides/slide21.xml" Id="rId6" /><Relationship Type="http://schemas.openxmlformats.org/officeDocument/2006/relationships/theme" Target="/ppt/theme/theme13.xml" Id="rId11" /><Relationship Type="http://schemas.openxmlformats.org/officeDocument/2006/relationships/slide" Target="/ppt/slides/slide12.xml" Id="rId5" /><Relationship Type="http://schemas.openxmlformats.org/officeDocument/2006/relationships/viewProps" Target="/ppt/viewProps.xml" Id="rId10" /><Relationship Type="http://schemas.openxmlformats.org/officeDocument/2006/relationships/slideMaster" Target="/ppt/slideMasters/slideMaster11.xml" Id="rId4" /><Relationship Type="http://schemas.openxmlformats.org/officeDocument/2006/relationships/presProps" Target="/ppt/pres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it-IT" sz="1200"/>
            </a:lvl1pPr>
          </a:lstStyle>
          <a:p>
            <a:pPr rtl="0"/>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it-IT" sz="1200"/>
            </a:lvl1pPr>
          </a:lstStyle>
          <a:p>
            <a:pPr rtl="0"/>
            <a:fld id="{2677564B-5F1D-459B-9CEA-A04594D95C41}" type="datetime1">
              <a:rPr lang="it-IT" smtClean="0"/>
              <a:t>12/04/2023</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it-IT" sz="1200"/>
            </a:lvl1pPr>
          </a:lstStyle>
          <a:p>
            <a:pPr rtl="0"/>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it-IT" sz="1200"/>
            </a:lvl1pPr>
          </a:lstStyle>
          <a:p>
            <a:pPr rtl="0"/>
            <a:fld id="{E169A89D-734B-4FAD-B6E7-2B864E72E489}" type="slidenum">
              <a:rPr lang="it-IT"/>
              <a:t>‹N›</a:t>
            </a:fld>
            <a:endParaRPr lang="it-IT"/>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it-IT" sz="1200"/>
            </a:lvl1pPr>
          </a:lstStyle>
          <a:p>
            <a:pPr rtl="0"/>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it-IT" sz="1200"/>
            </a:lvl1pPr>
          </a:lstStyle>
          <a:p>
            <a:fld id="{03EB85F4-62F6-46D9-8206-6D4563062C4B}" type="datetime1">
              <a:rPr lang="it-IT" smtClean="0"/>
              <a:pPr/>
              <a:t>12/04/2023</a:t>
            </a:fld>
            <a:endParaRPr lang="it-IT" dirty="0"/>
          </a:p>
        </p:txBody>
      </p:sp>
      <p:sp>
        <p:nvSpPr>
          <p:cNvPr id="4" name="Segnaposto immagin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defPPr>
              <a:defRPr lang="it-IT"/>
            </a:defPPr>
          </a:lstStyle>
          <a:p>
            <a:pPr rtl="0"/>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it-IT"/>
            </a:defPPr>
          </a:lstStyle>
          <a:p>
            <a:pPr lvl="0" rtl="0"/>
            <a:r>
              <a:t>Fare clic per modificare gli stili del testo dello schema</a:t>
            </a:r>
          </a:p>
          <a:p>
            <a:pPr lvl="1" rtl="0"/>
            <a:r>
              <a:t>Secondo livello</a:t>
            </a:r>
          </a:p>
          <a:p>
            <a:pPr lvl="2" rtl="0"/>
            <a:r>
              <a:t>Terzo livello</a:t>
            </a:r>
          </a:p>
          <a:p>
            <a:pPr lvl="3" rtl="0"/>
            <a:r>
              <a:t>Quarto livello</a:t>
            </a:r>
          </a:p>
          <a:p>
            <a:pPr lvl="4" rtl="0"/>
            <a:r>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it-IT" sz="1200"/>
            </a:lvl1pPr>
          </a:lstStyle>
          <a:p>
            <a:pPr rtl="0"/>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it-IT" sz="1200"/>
            </a:lvl1pPr>
          </a:lstStyle>
          <a:p>
            <a:pPr rtl="0"/>
            <a:fld id="{952A89D7-7603-4ECB-ADF6-F6CF2BE4F401}" type="slidenum">
              <a:rPr lang="it-IT"/>
              <a:t>‹N›</a:t>
            </a:fld>
            <a:endParaRPr lang="it-IT"/>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it-IT" sz="1200" kern="1200">
        <a:solidFill>
          <a:schemeClr val="tx1"/>
        </a:solidFill>
        <a:latin typeface="+mn-lt"/>
        <a:ea typeface="+mn-ea"/>
        <a:cs typeface="+mn-cs"/>
      </a:defRPr>
    </a:lvl1pPr>
    <a:lvl2pPr marL="457200" algn="l" defTabSz="914400" rtl="0" eaLnBrk="1" latinLnBrk="0" hangingPunct="1">
      <a:defRPr lang="it-IT" sz="1200" kern="1200">
        <a:solidFill>
          <a:schemeClr val="tx1"/>
        </a:solidFill>
        <a:latin typeface="+mn-lt"/>
        <a:ea typeface="+mn-ea"/>
        <a:cs typeface="+mn-cs"/>
      </a:defRPr>
    </a:lvl2pPr>
    <a:lvl3pPr marL="914400" algn="l" defTabSz="914400" rtl="0" eaLnBrk="1" latinLnBrk="0" hangingPunct="1">
      <a:defRPr lang="it-IT" sz="1200" kern="1200">
        <a:solidFill>
          <a:schemeClr val="tx1"/>
        </a:solidFill>
        <a:latin typeface="+mn-lt"/>
        <a:ea typeface="+mn-ea"/>
        <a:cs typeface="+mn-cs"/>
      </a:defRPr>
    </a:lvl3pPr>
    <a:lvl4pPr marL="1371600" algn="l" defTabSz="914400" rtl="0" eaLnBrk="1" latinLnBrk="0" hangingPunct="1">
      <a:defRPr lang="it-IT" sz="1200" kern="1200">
        <a:solidFill>
          <a:schemeClr val="tx1"/>
        </a:solidFill>
        <a:latin typeface="+mn-lt"/>
        <a:ea typeface="+mn-ea"/>
        <a:cs typeface="+mn-cs"/>
      </a:defRPr>
    </a:lvl4pPr>
    <a:lvl5pPr marL="1828800" algn="l" defTabSz="914400" rtl="0" eaLnBrk="1" latinLnBrk="0" hangingPunct="1">
      <a:defRPr lang="it-IT" sz="1200" kern="1200">
        <a:solidFill>
          <a:schemeClr val="tx1"/>
        </a:solidFill>
        <a:latin typeface="+mn-lt"/>
        <a:ea typeface="+mn-ea"/>
        <a:cs typeface="+mn-cs"/>
      </a:defRPr>
    </a:lvl5pPr>
    <a:lvl6pPr marL="2286000" algn="l" defTabSz="914400" rtl="0" eaLnBrk="1" latinLnBrk="0" hangingPunct="1">
      <a:defRPr lang="it-IT" sz="1200" kern="1200">
        <a:solidFill>
          <a:schemeClr val="tx1"/>
        </a:solidFill>
        <a:latin typeface="+mn-lt"/>
        <a:ea typeface="+mn-ea"/>
        <a:cs typeface="+mn-cs"/>
      </a:defRPr>
    </a:lvl6pPr>
    <a:lvl7pPr marL="2743200" algn="l" defTabSz="914400" rtl="0" eaLnBrk="1" latinLnBrk="0" hangingPunct="1">
      <a:defRPr lang="it-IT" sz="1200" kern="1200">
        <a:solidFill>
          <a:schemeClr val="tx1"/>
        </a:solidFill>
        <a:latin typeface="+mn-lt"/>
        <a:ea typeface="+mn-ea"/>
        <a:cs typeface="+mn-cs"/>
      </a:defRPr>
    </a:lvl7pPr>
    <a:lvl8pPr marL="3200400" algn="l" defTabSz="914400" rtl="0" eaLnBrk="1" latinLnBrk="0" hangingPunct="1">
      <a:defRPr lang="it-IT" sz="1200" kern="1200">
        <a:solidFill>
          <a:schemeClr val="tx1"/>
        </a:solidFill>
        <a:latin typeface="+mn-lt"/>
        <a:ea typeface="+mn-ea"/>
        <a:cs typeface="+mn-cs"/>
      </a:defRPr>
    </a:lvl8pPr>
    <a:lvl9pPr marL="3657600" algn="l" defTabSz="914400" rtl="0" eaLnBrk="1" latinLnBrk="0" hangingPunct="1">
      <a:defRPr lang="it-IT"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defPPr>
              <a:defRPr lang="it-IT"/>
            </a:defPPr>
          </a:lstStyle>
          <a:p>
            <a:pPr rtl="0"/>
            <a:r>
              <a:rPr lang="it-IT" dirty="0"/>
              <a:t>Per modificare questa brochure, sostituire il contenuto di esempio con il contenuto desiderato. Se si preferisce partire da zero, fare clic sul pulsante Nuova diapositiva della scheda Home per inserire una nuova pagina. Inserire quindi testo e immagini nei segnaposto vuoti. Se sono necessari altri segnaposto per i titoli, i sottotitoli o il corpo del testo, copiare uno dei segnaposto esistenti e quindi trascinare il nuovo segnaposto nella posizione desiderata.</a:t>
            </a:r>
          </a:p>
          <a:p>
            <a:pPr rtl="0"/>
            <a:endParaRPr lang="it-IT" dirty="0"/>
          </a:p>
          <a:p>
            <a:pPr rtl="0"/>
            <a:r>
              <a:rPr lang="it-IT" dirty="0"/>
              <a:t>Sono stati predisposti anche segni per la piegatura. Sono poco marcati, ma se si preferisce che non siano visibili sulla brochure, è sufficiente eliminarli prima della stampa.</a:t>
            </a:r>
          </a:p>
          <a:p>
            <a:pPr rtl="0"/>
            <a:endParaRPr lang="it-IT" dirty="0"/>
          </a:p>
        </p:txBody>
      </p:sp>
      <p:sp>
        <p:nvSpPr>
          <p:cNvPr id="4" name="Segnaposto numero diapositiva 3"/>
          <p:cNvSpPr>
            <a:spLocks noGrp="1"/>
          </p:cNvSpPr>
          <p:nvPr>
            <p:ph type="sldNum" sz="quarter" idx="10"/>
          </p:nvPr>
        </p:nvSpPr>
        <p:spPr/>
        <p:txBody>
          <a:bodyPr rtlCol="0"/>
          <a:lstStyle>
            <a:defPPr>
              <a:defRPr lang="it-IT"/>
            </a:defPPr>
          </a:lstStyle>
          <a:p>
            <a:pPr rtl="0"/>
            <a:fld id="{952A89D7-7603-4ECB-ADF6-F6CF2BE4F401}" type="slidenum">
              <a:rPr lang="it-IT" smtClean="0"/>
              <a:t>1</a:t>
            </a:fld>
            <a:endParaRPr lang="it-IT"/>
          </a:p>
        </p:txBody>
      </p:sp>
    </p:spTree>
    <p:extLst>
      <p:ext uri="{BB962C8B-B14F-4D97-AF65-F5344CB8AC3E}">
        <p14:creationId xmlns:p14="http://schemas.microsoft.com/office/powerpoint/2010/main" val="40023112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defPPr>
              <a:defRPr lang="it-IT"/>
            </a:defPPr>
          </a:lstStyle>
          <a:p>
            <a:pPr rtl="0"/>
            <a:endParaRPr lang="it-IT" dirty="0"/>
          </a:p>
        </p:txBody>
      </p:sp>
      <p:sp>
        <p:nvSpPr>
          <p:cNvPr id="4" name="Segnaposto numero diapositiva 3"/>
          <p:cNvSpPr>
            <a:spLocks noGrp="1"/>
          </p:cNvSpPr>
          <p:nvPr>
            <p:ph type="sldNum" sz="quarter" idx="10"/>
          </p:nvPr>
        </p:nvSpPr>
        <p:spPr/>
        <p:txBody>
          <a:bodyPr rtlCol="0"/>
          <a:lstStyle>
            <a:defPPr>
              <a:defRPr lang="it-IT"/>
            </a:defPPr>
          </a:lstStyle>
          <a:p>
            <a:pPr rtl="0"/>
            <a:fld id="{952A89D7-7603-4ECB-ADF6-F6CF2BE4F401}" type="slidenum">
              <a:rPr lang="it-IT" smtClean="0"/>
              <a:t>2</a:t>
            </a:fld>
            <a:endParaRPr lang="it-IT"/>
          </a:p>
        </p:txBody>
      </p:sp>
    </p:spTree>
    <p:extLst>
      <p:ext uri="{BB962C8B-B14F-4D97-AF65-F5344CB8AC3E}">
        <p14:creationId xmlns:p14="http://schemas.microsoft.com/office/powerpoint/2010/main" val="1298715602"/>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ina esterna">
    <p:spTree>
      <p:nvGrpSpPr>
        <p:cNvPr id="1" name=""/>
        <p:cNvGrpSpPr/>
        <p:nvPr/>
      </p:nvGrpSpPr>
      <p:grpSpPr>
        <a:xfrm>
          <a:off x="0" y="0"/>
          <a:ext cx="0" cy="0"/>
          <a:chOff x="0" y="0"/>
          <a:chExt cx="0" cy="0"/>
        </a:xfrm>
      </p:grpSpPr>
      <p:sp>
        <p:nvSpPr>
          <p:cNvPr id="39" name="Rettangolo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41" name="Rettangolo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42" name="Rettangolo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43" name="Rettangolo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44" name="Rettangolo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45" name="Rettangolo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50" name="Rettangolo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53" name="Rettangolo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28" name="Segnaposto testo 21"/>
          <p:cNvSpPr>
            <a:spLocks noGrp="1"/>
          </p:cNvSpPr>
          <p:nvPr>
            <p:ph type="body" sz="quarter" idx="19" hasCustomPrompt="1"/>
          </p:nvPr>
        </p:nvSpPr>
        <p:spPr>
          <a:xfrm>
            <a:off x="502920" y="3403600"/>
            <a:ext cx="2286000" cy="3693886"/>
          </a:xfrm>
        </p:spPr>
        <p:txBody>
          <a:bodyPr lIns="0" tIns="0" rIns="0" bIns="0" rtlCol="0" anchor="t">
            <a:noAutofit/>
          </a:bodyPr>
          <a:lstStyle>
            <a:lvl1pPr marL="0" indent="0" algn="l">
              <a:lnSpc>
                <a:spcPct val="200000"/>
              </a:lnSpc>
              <a:spcBef>
                <a:spcPts val="1200"/>
              </a:spcBef>
              <a:spcAft>
                <a:spcPts val="0"/>
              </a:spcAft>
              <a:buNone/>
              <a:defRPr lang="it-IT" sz="1200" i="1">
                <a:solidFill>
                  <a:schemeClr val="bg1"/>
                </a:solidFill>
              </a:defRPr>
            </a:lvl1pPr>
            <a:lvl2pPr marL="0" indent="0">
              <a:spcBef>
                <a:spcPts val="0"/>
              </a:spcBef>
              <a:buNone/>
              <a:defRPr lang="it-IT" sz="3600"/>
            </a:lvl2pPr>
            <a:lvl3pPr marL="0" indent="0">
              <a:spcBef>
                <a:spcPts val="0"/>
              </a:spcBef>
              <a:buNone/>
              <a:defRPr lang="it-IT" sz="3600"/>
            </a:lvl3pPr>
            <a:lvl4pPr marL="0" indent="0">
              <a:spcBef>
                <a:spcPts val="0"/>
              </a:spcBef>
              <a:buNone/>
              <a:defRPr lang="it-IT" sz="3600"/>
            </a:lvl4pPr>
            <a:lvl5pPr marL="0" indent="0">
              <a:spcBef>
                <a:spcPts val="0"/>
              </a:spcBef>
              <a:buNone/>
              <a:defRPr lang="it-IT" sz="3600"/>
            </a:lvl5pPr>
          </a:lstStyle>
          <a:p>
            <a:pPr lvl="0" rtl="0"/>
            <a:r>
              <a:t>Fare clic per inserire il testo</a:t>
            </a:r>
          </a:p>
        </p:txBody>
      </p:sp>
      <p:sp>
        <p:nvSpPr>
          <p:cNvPr id="31" name="Segnaposto testo 21"/>
          <p:cNvSpPr>
            <a:spLocks noGrp="1"/>
          </p:cNvSpPr>
          <p:nvPr>
            <p:ph type="body" sz="quarter" idx="20" hasCustomPrompt="1"/>
          </p:nvPr>
        </p:nvSpPr>
        <p:spPr>
          <a:xfrm>
            <a:off x="3840479" y="696686"/>
            <a:ext cx="2286000" cy="595085"/>
          </a:xfrm>
        </p:spPr>
        <p:txBody>
          <a:bodyPr lIns="0" tIns="0" rIns="0" bIns="0" rtlCol="0" anchor="b">
            <a:noAutofit/>
          </a:bodyPr>
          <a:lstStyle>
            <a:lvl1pPr marL="0" indent="0" algn="l">
              <a:lnSpc>
                <a:spcPct val="100000"/>
              </a:lnSpc>
              <a:spcBef>
                <a:spcPts val="0"/>
              </a:spcBef>
              <a:buNone/>
              <a:defRPr lang="it-IT" sz="1600" b="1">
                <a:solidFill>
                  <a:schemeClr val="bg1"/>
                </a:solidFill>
                <a:latin typeface="+mj-lt"/>
              </a:defRPr>
            </a:lvl1pPr>
            <a:lvl2pPr marL="0" indent="0">
              <a:spcBef>
                <a:spcPts val="0"/>
              </a:spcBef>
              <a:buNone/>
              <a:defRPr lang="it-IT" sz="3600"/>
            </a:lvl2pPr>
            <a:lvl3pPr marL="0" indent="0">
              <a:spcBef>
                <a:spcPts val="0"/>
              </a:spcBef>
              <a:buNone/>
              <a:defRPr lang="it-IT" sz="3600"/>
            </a:lvl3pPr>
            <a:lvl4pPr marL="0" indent="0">
              <a:spcBef>
                <a:spcPts val="0"/>
              </a:spcBef>
              <a:buNone/>
              <a:defRPr lang="it-IT" sz="3600"/>
            </a:lvl4pPr>
            <a:lvl5pPr marL="0" indent="0">
              <a:spcBef>
                <a:spcPts val="0"/>
              </a:spcBef>
              <a:buNone/>
              <a:defRPr lang="it-IT" sz="3600"/>
            </a:lvl5pPr>
          </a:lstStyle>
          <a:p>
            <a:pPr lvl="0" rtl="0"/>
            <a:r>
              <a:rPr lang="it-IT"/>
              <a:t>Testo titolo</a:t>
            </a:r>
            <a:endParaRPr lang="it-IT" dirty="0"/>
          </a:p>
        </p:txBody>
      </p:sp>
      <p:sp>
        <p:nvSpPr>
          <p:cNvPr id="5" name="Segnaposto immagine 4"/>
          <p:cNvSpPr>
            <a:spLocks noGrp="1"/>
          </p:cNvSpPr>
          <p:nvPr>
            <p:ph type="pic" sz="quarter" idx="27"/>
          </p:nvPr>
        </p:nvSpPr>
        <p:spPr>
          <a:xfrm>
            <a:off x="237744" y="640080"/>
            <a:ext cx="2816352" cy="2485582"/>
          </a:xfrm>
          <a:solidFill>
            <a:schemeClr val="bg1">
              <a:lumMod val="95000"/>
            </a:schemeClr>
          </a:solidFill>
        </p:spPr>
        <p:txBody>
          <a:bodyPr tIns="182880" rtlCol="0">
            <a:normAutofit/>
          </a:bodyPr>
          <a:lstStyle>
            <a:lvl1pPr marL="0" indent="0" algn="ctr">
              <a:buNone/>
              <a:defRPr lang="it-IT" sz="1400"/>
            </a:lvl1pPr>
          </a:lstStyle>
          <a:p>
            <a:pPr rtl="0"/>
            <a:endParaRPr lang="it-IT"/>
          </a:p>
        </p:txBody>
      </p:sp>
      <p:sp>
        <p:nvSpPr>
          <p:cNvPr id="48" name="Segnaposto immagine 4"/>
          <p:cNvSpPr>
            <a:spLocks noGrp="1"/>
          </p:cNvSpPr>
          <p:nvPr>
            <p:ph type="pic" sz="quarter" idx="30"/>
          </p:nvPr>
        </p:nvSpPr>
        <p:spPr>
          <a:xfrm>
            <a:off x="3575303" y="1446028"/>
            <a:ext cx="2816352" cy="4080776"/>
          </a:xfrm>
          <a:solidFill>
            <a:schemeClr val="bg1">
              <a:lumMod val="95000"/>
            </a:schemeClr>
          </a:solidFill>
        </p:spPr>
        <p:txBody>
          <a:bodyPr tIns="182880" rtlCol="0">
            <a:normAutofit/>
          </a:bodyPr>
          <a:lstStyle>
            <a:lvl1pPr marL="0" indent="0" algn="ctr">
              <a:buNone/>
              <a:defRPr lang="it-IT" sz="1400"/>
            </a:lvl1pPr>
          </a:lstStyle>
          <a:p>
            <a:pPr rtl="0"/>
            <a:endParaRPr lang="it-IT"/>
          </a:p>
        </p:txBody>
      </p:sp>
      <p:sp>
        <p:nvSpPr>
          <p:cNvPr id="49" name="Rettangolo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51" name="Segnaposto immagine 4"/>
          <p:cNvSpPr>
            <a:spLocks noGrp="1"/>
          </p:cNvSpPr>
          <p:nvPr>
            <p:ph type="pic" sz="quarter" idx="31"/>
          </p:nvPr>
        </p:nvSpPr>
        <p:spPr>
          <a:xfrm>
            <a:off x="6959473" y="640080"/>
            <a:ext cx="2816352" cy="4886724"/>
          </a:xfrm>
          <a:solidFill>
            <a:schemeClr val="bg1">
              <a:lumMod val="95000"/>
            </a:schemeClr>
          </a:solidFill>
        </p:spPr>
        <p:txBody>
          <a:bodyPr tIns="182880" rtlCol="0">
            <a:normAutofit/>
          </a:bodyPr>
          <a:lstStyle>
            <a:lvl1pPr marL="0" indent="0" algn="ctr">
              <a:buNone/>
              <a:defRPr lang="it-IT" sz="1400"/>
            </a:lvl1pPr>
          </a:lstStyle>
          <a:p>
            <a:pPr rtl="0"/>
            <a:endParaRPr lang="it-IT"/>
          </a:p>
        </p:txBody>
      </p:sp>
      <p:sp>
        <p:nvSpPr>
          <p:cNvPr id="52" name="Rettangolo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55" name="Segnaposto testo 21"/>
          <p:cNvSpPr>
            <a:spLocks noGrp="1"/>
          </p:cNvSpPr>
          <p:nvPr>
            <p:ph type="body" sz="quarter" idx="60" hasCustomPrompt="1"/>
          </p:nvPr>
        </p:nvSpPr>
        <p:spPr>
          <a:xfrm>
            <a:off x="3840479" y="5820181"/>
            <a:ext cx="2423160" cy="247243"/>
          </a:xfrm>
        </p:spPr>
        <p:txBody>
          <a:bodyPr lIns="0" tIns="0" rIns="0" bIns="0" rtlCol="0" anchor="t">
            <a:noAutofit/>
          </a:bodyPr>
          <a:lstStyle>
            <a:lvl1pPr marL="0" indent="0" algn="l">
              <a:lnSpc>
                <a:spcPct val="100000"/>
              </a:lnSpc>
              <a:spcBef>
                <a:spcPts val="0"/>
              </a:spcBef>
              <a:buNone/>
              <a:defRPr lang="it-IT" sz="1400" b="0" i="1">
                <a:solidFill>
                  <a:schemeClr val="bg1"/>
                </a:solidFill>
                <a:latin typeface="+mj-lt"/>
              </a:defRPr>
            </a:lvl1pPr>
            <a:lvl2pPr marL="0" indent="0">
              <a:spcBef>
                <a:spcPts val="0"/>
              </a:spcBef>
              <a:buNone/>
              <a:defRPr lang="it-IT" sz="3600"/>
            </a:lvl2pPr>
            <a:lvl3pPr marL="0" indent="0">
              <a:spcBef>
                <a:spcPts val="0"/>
              </a:spcBef>
              <a:buNone/>
              <a:defRPr lang="it-IT" sz="3600"/>
            </a:lvl3pPr>
            <a:lvl4pPr marL="0" indent="0">
              <a:spcBef>
                <a:spcPts val="0"/>
              </a:spcBef>
              <a:buNone/>
              <a:defRPr lang="it-IT" sz="3600"/>
            </a:lvl4pPr>
            <a:lvl5pPr marL="0" indent="0">
              <a:spcBef>
                <a:spcPts val="0"/>
              </a:spcBef>
              <a:buNone/>
              <a:defRPr lang="it-IT" sz="3600"/>
            </a:lvl5pPr>
          </a:lstStyle>
          <a:p>
            <a:pPr lvl="0" rtl="0"/>
            <a:r>
              <a:t>Fare clic per inserire il testo</a:t>
            </a:r>
          </a:p>
        </p:txBody>
      </p:sp>
      <p:sp>
        <p:nvSpPr>
          <p:cNvPr id="56" name="Segnaposto testo 21"/>
          <p:cNvSpPr>
            <a:spLocks noGrp="1"/>
          </p:cNvSpPr>
          <p:nvPr>
            <p:ph type="body" sz="quarter" idx="61" hasCustomPrompt="1"/>
          </p:nvPr>
        </p:nvSpPr>
        <p:spPr>
          <a:xfrm>
            <a:off x="3840479" y="6146006"/>
            <a:ext cx="2423160" cy="642938"/>
          </a:xfrm>
        </p:spPr>
        <p:txBody>
          <a:bodyPr lIns="0" tIns="0" rIns="0" bIns="0" rtlCol="0" anchor="t">
            <a:noAutofit/>
          </a:bodyPr>
          <a:lstStyle>
            <a:lvl1pPr marL="0" indent="0" algn="l">
              <a:lnSpc>
                <a:spcPct val="110000"/>
              </a:lnSpc>
              <a:spcBef>
                <a:spcPts val="0"/>
              </a:spcBef>
              <a:buNone/>
              <a:defRPr lang="it-IT" sz="1100" b="0" i="0">
                <a:solidFill>
                  <a:schemeClr val="bg1"/>
                </a:solidFill>
                <a:latin typeface="+mj-lt"/>
              </a:defRPr>
            </a:lvl1pPr>
            <a:lvl2pPr marL="0" indent="0">
              <a:spcBef>
                <a:spcPts val="0"/>
              </a:spcBef>
              <a:buNone/>
              <a:defRPr lang="it-IT" sz="3600"/>
            </a:lvl2pPr>
            <a:lvl3pPr marL="0" indent="0">
              <a:spcBef>
                <a:spcPts val="0"/>
              </a:spcBef>
              <a:buNone/>
              <a:defRPr lang="it-IT" sz="3600"/>
            </a:lvl3pPr>
            <a:lvl4pPr marL="0" indent="0">
              <a:spcBef>
                <a:spcPts val="0"/>
              </a:spcBef>
              <a:buNone/>
              <a:defRPr lang="it-IT" sz="3600"/>
            </a:lvl4pPr>
            <a:lvl5pPr marL="0" indent="0">
              <a:spcBef>
                <a:spcPts val="0"/>
              </a:spcBef>
              <a:buNone/>
              <a:defRPr lang="it-IT" sz="3600"/>
            </a:lvl5pPr>
          </a:lstStyle>
          <a:p>
            <a:pPr lvl="0" rtl="0"/>
            <a:r>
              <a:t>Fare clic per inserire il testo</a:t>
            </a:r>
            <a:endParaRPr lang="it-IT" dirty="0"/>
          </a:p>
        </p:txBody>
      </p:sp>
      <p:sp>
        <p:nvSpPr>
          <p:cNvPr id="57" name="Segnaposto testo 21"/>
          <p:cNvSpPr>
            <a:spLocks noGrp="1"/>
          </p:cNvSpPr>
          <p:nvPr>
            <p:ph type="body" sz="quarter" idx="62" hasCustomPrompt="1"/>
          </p:nvPr>
        </p:nvSpPr>
        <p:spPr>
          <a:xfrm>
            <a:off x="3840479" y="6788944"/>
            <a:ext cx="2423160" cy="380198"/>
          </a:xfrm>
        </p:spPr>
        <p:txBody>
          <a:bodyPr lIns="0" tIns="0" rIns="0" bIns="0" rtlCol="0" anchor="ctr">
            <a:noAutofit/>
          </a:bodyPr>
          <a:lstStyle>
            <a:lvl1pPr marL="0" indent="0" algn="l">
              <a:lnSpc>
                <a:spcPct val="100000"/>
              </a:lnSpc>
              <a:spcBef>
                <a:spcPts val="0"/>
              </a:spcBef>
              <a:buNone/>
              <a:defRPr lang="it-IT" sz="1100" b="0" i="1">
                <a:solidFill>
                  <a:schemeClr val="bg1"/>
                </a:solidFill>
                <a:latin typeface="+mj-lt"/>
              </a:defRPr>
            </a:lvl1pPr>
            <a:lvl2pPr marL="0" indent="0">
              <a:spcBef>
                <a:spcPts val="0"/>
              </a:spcBef>
              <a:buNone/>
              <a:defRPr lang="it-IT" sz="3600"/>
            </a:lvl2pPr>
            <a:lvl3pPr marL="0" indent="0">
              <a:spcBef>
                <a:spcPts val="0"/>
              </a:spcBef>
              <a:buNone/>
              <a:defRPr lang="it-IT" sz="3600"/>
            </a:lvl3pPr>
            <a:lvl4pPr marL="0" indent="0">
              <a:spcBef>
                <a:spcPts val="0"/>
              </a:spcBef>
              <a:buNone/>
              <a:defRPr lang="it-IT" sz="3600"/>
            </a:lvl4pPr>
            <a:lvl5pPr marL="0" indent="0">
              <a:spcBef>
                <a:spcPts val="0"/>
              </a:spcBef>
              <a:buNone/>
              <a:defRPr lang="it-IT" sz="3600"/>
            </a:lvl5pPr>
          </a:lstStyle>
          <a:p>
            <a:pPr lvl="0" rtl="0"/>
            <a:r>
              <a:t>Fare clic per inserire il testo</a:t>
            </a:r>
          </a:p>
        </p:txBody>
      </p:sp>
      <p:sp>
        <p:nvSpPr>
          <p:cNvPr id="58" name="Segnaposto testo 21"/>
          <p:cNvSpPr>
            <a:spLocks noGrp="1"/>
          </p:cNvSpPr>
          <p:nvPr>
            <p:ph type="body" sz="quarter" idx="63" hasCustomPrompt="1"/>
          </p:nvPr>
        </p:nvSpPr>
        <p:spPr>
          <a:xfrm>
            <a:off x="7156069" y="5820182"/>
            <a:ext cx="2423160" cy="1040418"/>
          </a:xfrm>
        </p:spPr>
        <p:txBody>
          <a:bodyPr lIns="0" tIns="0" rIns="0" bIns="0" rtlCol="0" anchor="ctr">
            <a:noAutofit/>
          </a:bodyPr>
          <a:lstStyle>
            <a:lvl1pPr marL="0" indent="0" algn="ctr">
              <a:lnSpc>
                <a:spcPct val="120000"/>
              </a:lnSpc>
              <a:spcBef>
                <a:spcPts val="0"/>
              </a:spcBef>
              <a:buNone/>
              <a:defRPr lang="it-IT" sz="2400" b="0" i="1">
                <a:solidFill>
                  <a:schemeClr val="bg1"/>
                </a:solidFill>
                <a:latin typeface="+mj-lt"/>
              </a:defRPr>
            </a:lvl1pPr>
            <a:lvl2pPr marL="0" indent="0">
              <a:spcBef>
                <a:spcPts val="0"/>
              </a:spcBef>
              <a:buNone/>
              <a:defRPr lang="it-IT" sz="3600"/>
            </a:lvl2pPr>
            <a:lvl3pPr marL="0" indent="0">
              <a:spcBef>
                <a:spcPts val="0"/>
              </a:spcBef>
              <a:buNone/>
              <a:defRPr lang="it-IT" sz="3600"/>
            </a:lvl3pPr>
            <a:lvl4pPr marL="0" indent="0">
              <a:spcBef>
                <a:spcPts val="0"/>
              </a:spcBef>
              <a:buNone/>
              <a:defRPr lang="it-IT" sz="3600"/>
            </a:lvl4pPr>
            <a:lvl5pPr marL="0" indent="0">
              <a:spcBef>
                <a:spcPts val="0"/>
              </a:spcBef>
              <a:buNone/>
              <a:defRPr lang="it-IT" sz="3600"/>
            </a:lvl5pPr>
          </a:lstStyle>
          <a:p>
            <a:pPr lvl="0" rtl="0"/>
            <a:r>
              <a:rPr lang="it-IT"/>
              <a:t>Nome società</a:t>
            </a:r>
            <a:endParaRPr lang="it-IT" dirty="0"/>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
        <p:nvSpPr>
          <p:cNvPr id="78" name="Rettangolo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39" name="Rettangolo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56" name="Segnaposto immagine 4"/>
          <p:cNvSpPr>
            <a:spLocks noGrp="1"/>
          </p:cNvSpPr>
          <p:nvPr>
            <p:ph type="pic" sz="quarter" idx="60"/>
          </p:nvPr>
        </p:nvSpPr>
        <p:spPr>
          <a:xfrm>
            <a:off x="6958584" y="3265712"/>
            <a:ext cx="2816352" cy="2268881"/>
          </a:xfrm>
          <a:solidFill>
            <a:schemeClr val="bg1">
              <a:lumMod val="95000"/>
            </a:schemeClr>
          </a:solidFill>
        </p:spPr>
        <p:txBody>
          <a:bodyPr tIns="182880" rtlCol="0">
            <a:normAutofit/>
          </a:bodyPr>
          <a:lstStyle>
            <a:lvl1pPr marL="0" indent="0" algn="ctr">
              <a:buNone/>
              <a:defRPr lang="it-IT" sz="1400"/>
            </a:lvl1pPr>
          </a:lstStyle>
          <a:p>
            <a:pPr rtl="0"/>
            <a:endParaRPr lang="it-IT"/>
          </a:p>
        </p:txBody>
      </p:sp>
      <p:sp>
        <p:nvSpPr>
          <p:cNvPr id="72" name="Segnaposto testo 21"/>
          <p:cNvSpPr>
            <a:spLocks noGrp="1"/>
          </p:cNvSpPr>
          <p:nvPr>
            <p:ph type="body" sz="quarter" idx="63" hasCustomPrompt="1"/>
          </p:nvPr>
        </p:nvSpPr>
        <p:spPr>
          <a:xfrm>
            <a:off x="7155180" y="5805715"/>
            <a:ext cx="2423160" cy="1204685"/>
          </a:xfrm>
        </p:spPr>
        <p:txBody>
          <a:bodyPr lIns="0" tIns="0" rIns="0" bIns="0" rtlCol="0" anchor="t">
            <a:noAutofit/>
          </a:bodyPr>
          <a:lstStyle>
            <a:lvl1pPr marL="0" indent="0" algn="l">
              <a:lnSpc>
                <a:spcPct val="150000"/>
              </a:lnSpc>
              <a:spcBef>
                <a:spcPts val="900"/>
              </a:spcBef>
              <a:buNone/>
              <a:defRPr lang="it-IT" sz="1200" b="0" i="1">
                <a:solidFill>
                  <a:schemeClr val="tx1"/>
                </a:solidFill>
                <a:latin typeface="+mj-lt"/>
              </a:defRPr>
            </a:lvl1pPr>
            <a:lvl2pPr marL="0" indent="0">
              <a:spcBef>
                <a:spcPts val="0"/>
              </a:spcBef>
              <a:buNone/>
              <a:defRPr lang="it-IT" sz="3600"/>
            </a:lvl2pPr>
            <a:lvl3pPr marL="0" indent="0">
              <a:spcBef>
                <a:spcPts val="0"/>
              </a:spcBef>
              <a:buNone/>
              <a:defRPr lang="it-IT" sz="3600"/>
            </a:lvl3pPr>
            <a:lvl4pPr marL="0" indent="0">
              <a:spcBef>
                <a:spcPts val="0"/>
              </a:spcBef>
              <a:buNone/>
              <a:defRPr lang="it-IT" sz="3600"/>
            </a:lvl4pPr>
            <a:lvl5pPr marL="0" indent="0">
              <a:spcBef>
                <a:spcPts val="0"/>
              </a:spcBef>
              <a:buNone/>
              <a:defRPr lang="it-IT" sz="3600"/>
            </a:lvl5pPr>
          </a:lstStyle>
          <a:p>
            <a:pPr lvl="0" rtl="0"/>
            <a:r>
              <a:t>Fare clic per inserire il testo</a:t>
            </a:r>
          </a:p>
        </p:txBody>
      </p:sp>
      <p:sp>
        <p:nvSpPr>
          <p:cNvPr id="73" name="Segnaposto testo 21"/>
          <p:cNvSpPr>
            <a:spLocks noGrp="1"/>
          </p:cNvSpPr>
          <p:nvPr>
            <p:ph type="body" sz="quarter" idx="64" hasCustomPrompt="1"/>
          </p:nvPr>
        </p:nvSpPr>
        <p:spPr>
          <a:xfrm>
            <a:off x="7155180" y="1622984"/>
            <a:ext cx="2423160" cy="1488472"/>
          </a:xfrm>
        </p:spPr>
        <p:txBody>
          <a:bodyPr lIns="0" tIns="0" rIns="0" bIns="0" rtlCol="0" anchor="t">
            <a:noAutofit/>
          </a:bodyPr>
          <a:lstStyle>
            <a:lvl1pPr marL="112713" indent="-112713" algn="l">
              <a:lnSpc>
                <a:spcPct val="120000"/>
              </a:lnSpc>
              <a:spcBef>
                <a:spcPts val="900"/>
              </a:spcBef>
              <a:spcAft>
                <a:spcPts val="0"/>
              </a:spcAft>
              <a:buFont typeface="Arial" panose="020B0604020202020204" pitchFamily="34" charset="0"/>
              <a:buChar char="•"/>
              <a:defRPr lang="it-IT"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lang="it-IT" sz="900"/>
            </a:lvl2pPr>
            <a:lvl3pPr marL="182880" indent="-182880">
              <a:lnSpc>
                <a:spcPct val="100000"/>
              </a:lnSpc>
              <a:spcBef>
                <a:spcPts val="600"/>
              </a:spcBef>
              <a:spcAft>
                <a:spcPts val="0"/>
              </a:spcAft>
              <a:buFont typeface="Arial" panose="020B0604020202020204" pitchFamily="34" charset="0"/>
              <a:buChar char="•"/>
              <a:defRPr lang="it-IT" sz="900"/>
            </a:lvl3pPr>
            <a:lvl4pPr marL="182880" indent="-182880">
              <a:lnSpc>
                <a:spcPct val="100000"/>
              </a:lnSpc>
              <a:spcBef>
                <a:spcPts val="600"/>
              </a:spcBef>
              <a:spcAft>
                <a:spcPts val="0"/>
              </a:spcAft>
              <a:buFont typeface="Arial" panose="020B0604020202020204" pitchFamily="34" charset="0"/>
              <a:buChar char="•"/>
              <a:defRPr lang="it-IT" sz="900"/>
            </a:lvl4pPr>
            <a:lvl5pPr marL="182880" indent="-182880">
              <a:lnSpc>
                <a:spcPct val="100000"/>
              </a:lnSpc>
              <a:spcBef>
                <a:spcPts val="600"/>
              </a:spcBef>
              <a:spcAft>
                <a:spcPts val="0"/>
              </a:spcAft>
              <a:buFont typeface="Arial" panose="020B0604020202020204" pitchFamily="34" charset="0"/>
              <a:buChar char="•"/>
              <a:defRPr lang="it-IT" sz="900"/>
            </a:lvl5pPr>
            <a:lvl6pPr marL="182880" indent="-182880">
              <a:lnSpc>
                <a:spcPct val="100000"/>
              </a:lnSpc>
              <a:spcBef>
                <a:spcPts val="600"/>
              </a:spcBef>
              <a:spcAft>
                <a:spcPts val="0"/>
              </a:spcAft>
              <a:defRPr lang="it-IT" sz="900"/>
            </a:lvl6pPr>
            <a:lvl7pPr marL="182880" indent="-182880">
              <a:lnSpc>
                <a:spcPct val="100000"/>
              </a:lnSpc>
              <a:spcBef>
                <a:spcPts val="600"/>
              </a:spcBef>
              <a:spcAft>
                <a:spcPts val="0"/>
              </a:spcAft>
              <a:defRPr lang="it-IT" sz="900"/>
            </a:lvl7pPr>
            <a:lvl8pPr marL="182880" indent="-182880">
              <a:lnSpc>
                <a:spcPct val="100000"/>
              </a:lnSpc>
              <a:spcBef>
                <a:spcPts val="600"/>
              </a:spcBef>
              <a:spcAft>
                <a:spcPts val="0"/>
              </a:spcAft>
              <a:defRPr lang="it-IT" sz="900"/>
            </a:lvl8pPr>
            <a:lvl9pPr marL="182880" indent="-182880">
              <a:lnSpc>
                <a:spcPct val="100000"/>
              </a:lnSpc>
              <a:spcBef>
                <a:spcPts val="600"/>
              </a:spcBef>
              <a:spcAft>
                <a:spcPts val="0"/>
              </a:spcAft>
              <a:defRPr lang="it-IT" sz="900"/>
            </a:lvl9pPr>
          </a:lstStyle>
          <a:p>
            <a:pPr lvl="0" rtl="0"/>
            <a:r>
              <a:t>Fare clic per inserire il testo</a:t>
            </a:r>
          </a:p>
        </p:txBody>
      </p:sp>
      <p:sp>
        <p:nvSpPr>
          <p:cNvPr id="74" name="Rettangolo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75" name="Segnaposto testo 21"/>
          <p:cNvSpPr>
            <a:spLocks noGrp="1"/>
          </p:cNvSpPr>
          <p:nvPr>
            <p:ph type="body" sz="quarter" idx="65" hasCustomPrompt="1"/>
          </p:nvPr>
        </p:nvSpPr>
        <p:spPr>
          <a:xfrm>
            <a:off x="7223760" y="696686"/>
            <a:ext cx="2286000" cy="595085"/>
          </a:xfrm>
        </p:spPr>
        <p:txBody>
          <a:bodyPr lIns="0" tIns="0" rIns="0" bIns="0" rtlCol="0" anchor="b">
            <a:noAutofit/>
          </a:bodyPr>
          <a:lstStyle>
            <a:lvl1pPr marL="0" indent="0" algn="l">
              <a:lnSpc>
                <a:spcPct val="100000"/>
              </a:lnSpc>
              <a:spcBef>
                <a:spcPts val="0"/>
              </a:spcBef>
              <a:buNone/>
              <a:defRPr lang="it-IT" sz="1600" b="1">
                <a:solidFill>
                  <a:schemeClr val="bg1"/>
                </a:solidFill>
                <a:latin typeface="+mj-lt"/>
              </a:defRPr>
            </a:lvl1pPr>
            <a:lvl2pPr marL="0" indent="0">
              <a:spcBef>
                <a:spcPts val="0"/>
              </a:spcBef>
              <a:buNone/>
              <a:defRPr lang="it-IT" sz="3600"/>
            </a:lvl2pPr>
            <a:lvl3pPr marL="0" indent="0">
              <a:spcBef>
                <a:spcPts val="0"/>
              </a:spcBef>
              <a:buNone/>
              <a:defRPr lang="it-IT" sz="3600"/>
            </a:lvl3pPr>
            <a:lvl4pPr marL="0" indent="0">
              <a:spcBef>
                <a:spcPts val="0"/>
              </a:spcBef>
              <a:buNone/>
              <a:defRPr lang="it-IT" sz="3600"/>
            </a:lvl4pPr>
            <a:lvl5pPr marL="0" indent="0">
              <a:spcBef>
                <a:spcPts val="0"/>
              </a:spcBef>
              <a:buNone/>
              <a:defRPr lang="it-IT" sz="3600"/>
            </a:lvl5pPr>
          </a:lstStyle>
          <a:p>
            <a:pPr lvl="0" rtl="0"/>
            <a:r>
              <a:rPr lang="it-IT"/>
              <a:t>Testo titolo</a:t>
            </a:r>
            <a:endParaRPr lang="it-IT" dirty="0"/>
          </a:p>
        </p:txBody>
      </p:sp>
      <p:sp>
        <p:nvSpPr>
          <p:cNvPr id="77" name="Rettangolo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37" name="Rettangolo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61" name="Segnaposto testo 21"/>
          <p:cNvSpPr>
            <a:spLocks noGrp="1"/>
          </p:cNvSpPr>
          <p:nvPr>
            <p:ph type="body" sz="quarter" idx="61" hasCustomPrompt="1"/>
          </p:nvPr>
        </p:nvSpPr>
        <p:spPr>
          <a:xfrm>
            <a:off x="3771899" y="822960"/>
            <a:ext cx="2423160" cy="1386841"/>
          </a:xfrm>
        </p:spPr>
        <p:txBody>
          <a:bodyPr lIns="0" tIns="0" rIns="0" bIns="0" rtlCol="0" anchor="t">
            <a:noAutofit/>
          </a:bodyPr>
          <a:lstStyle>
            <a:lvl1pPr marL="0" indent="0" algn="l">
              <a:lnSpc>
                <a:spcPct val="150000"/>
              </a:lnSpc>
              <a:spcBef>
                <a:spcPts val="0"/>
              </a:spcBef>
              <a:buNone/>
              <a:defRPr lang="it-IT" sz="1200" b="0" i="1">
                <a:solidFill>
                  <a:schemeClr val="tx1"/>
                </a:solidFill>
                <a:latin typeface="+mj-lt"/>
              </a:defRPr>
            </a:lvl1pPr>
            <a:lvl2pPr marL="0" indent="0">
              <a:spcBef>
                <a:spcPts val="0"/>
              </a:spcBef>
              <a:buNone/>
              <a:defRPr lang="it-IT" sz="3600"/>
            </a:lvl2pPr>
            <a:lvl3pPr marL="0" indent="0">
              <a:spcBef>
                <a:spcPts val="0"/>
              </a:spcBef>
              <a:buNone/>
              <a:defRPr lang="it-IT" sz="3600"/>
            </a:lvl3pPr>
            <a:lvl4pPr marL="0" indent="0">
              <a:spcBef>
                <a:spcPts val="0"/>
              </a:spcBef>
              <a:buNone/>
              <a:defRPr lang="it-IT" sz="3600"/>
            </a:lvl4pPr>
            <a:lvl5pPr marL="0" indent="0">
              <a:spcBef>
                <a:spcPts val="0"/>
              </a:spcBef>
              <a:buNone/>
              <a:defRPr lang="it-IT" sz="3600"/>
            </a:lvl5pPr>
          </a:lstStyle>
          <a:p>
            <a:pPr lvl="0" rtl="0"/>
            <a:r>
              <a:t>Fare clic per inserire il testo</a:t>
            </a:r>
          </a:p>
        </p:txBody>
      </p:sp>
      <p:sp>
        <p:nvSpPr>
          <p:cNvPr id="71" name="Segnaposto testo 21"/>
          <p:cNvSpPr>
            <a:spLocks noGrp="1"/>
          </p:cNvSpPr>
          <p:nvPr>
            <p:ph type="body" sz="quarter" idx="62" hasCustomPrompt="1"/>
          </p:nvPr>
        </p:nvSpPr>
        <p:spPr>
          <a:xfrm>
            <a:off x="3771899" y="4846320"/>
            <a:ext cx="2423160" cy="2164080"/>
          </a:xfrm>
        </p:spPr>
        <p:txBody>
          <a:bodyPr lIns="0" tIns="0" rIns="0" bIns="0" rtlCol="0" anchor="t">
            <a:noAutofit/>
          </a:bodyPr>
          <a:lstStyle>
            <a:lvl1pPr marL="0" indent="0" algn="l">
              <a:lnSpc>
                <a:spcPct val="120000"/>
              </a:lnSpc>
              <a:spcBef>
                <a:spcPts val="0"/>
              </a:spcBef>
              <a:buNone/>
              <a:defRPr lang="it-IT" sz="1100" b="0" i="0">
                <a:solidFill>
                  <a:schemeClr val="tx1"/>
                </a:solidFill>
                <a:latin typeface="+mj-lt"/>
              </a:defRPr>
            </a:lvl1pPr>
            <a:lvl2pPr marL="0" indent="0">
              <a:spcBef>
                <a:spcPts val="0"/>
              </a:spcBef>
              <a:buNone/>
              <a:defRPr lang="it-IT" sz="3600"/>
            </a:lvl2pPr>
            <a:lvl3pPr marL="0" indent="0">
              <a:spcBef>
                <a:spcPts val="0"/>
              </a:spcBef>
              <a:buNone/>
              <a:defRPr lang="it-IT" sz="3600"/>
            </a:lvl3pPr>
            <a:lvl4pPr marL="0" indent="0">
              <a:spcBef>
                <a:spcPts val="0"/>
              </a:spcBef>
              <a:buNone/>
              <a:defRPr lang="it-IT" sz="3600"/>
            </a:lvl4pPr>
            <a:lvl5pPr marL="0" indent="0">
              <a:spcBef>
                <a:spcPts val="0"/>
              </a:spcBef>
              <a:buNone/>
              <a:defRPr lang="it-IT" sz="3600"/>
            </a:lvl5pPr>
          </a:lstStyle>
          <a:p>
            <a:pPr lvl="0" rtl="0"/>
            <a:r>
              <a:t>Fare clic per inserire il testo</a:t>
            </a:r>
          </a:p>
        </p:txBody>
      </p:sp>
      <p:sp>
        <p:nvSpPr>
          <p:cNvPr id="76" name="Rettangolo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36" name="Rettangolo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45" name="Rettangolo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a:p>
        </p:txBody>
      </p:sp>
      <p:sp>
        <p:nvSpPr>
          <p:cNvPr id="31" name="Segnaposto testo 21"/>
          <p:cNvSpPr>
            <a:spLocks noGrp="1"/>
          </p:cNvSpPr>
          <p:nvPr>
            <p:ph type="body" sz="quarter" idx="20" hasCustomPrompt="1"/>
          </p:nvPr>
        </p:nvSpPr>
        <p:spPr>
          <a:xfrm>
            <a:off x="423333" y="5748867"/>
            <a:ext cx="2445174" cy="1261533"/>
          </a:xfrm>
        </p:spPr>
        <p:txBody>
          <a:bodyPr lIns="0" tIns="0" rIns="0" bIns="0" rtlCol="0" anchor="t">
            <a:noAutofit/>
          </a:bodyPr>
          <a:lstStyle>
            <a:lvl1pPr marL="0" indent="0" algn="l">
              <a:lnSpc>
                <a:spcPct val="150000"/>
              </a:lnSpc>
              <a:spcBef>
                <a:spcPts val="900"/>
              </a:spcBef>
              <a:buNone/>
              <a:defRPr lang="it-IT" sz="1200" b="0" i="1">
                <a:solidFill>
                  <a:schemeClr val="tx1"/>
                </a:solidFill>
                <a:latin typeface="+mj-lt"/>
              </a:defRPr>
            </a:lvl1pPr>
            <a:lvl2pPr marL="0" indent="0">
              <a:spcBef>
                <a:spcPts val="0"/>
              </a:spcBef>
              <a:buNone/>
              <a:defRPr lang="it-IT" sz="3600"/>
            </a:lvl2pPr>
            <a:lvl3pPr marL="0" indent="0">
              <a:spcBef>
                <a:spcPts val="0"/>
              </a:spcBef>
              <a:buNone/>
              <a:defRPr lang="it-IT" sz="3600"/>
            </a:lvl3pPr>
            <a:lvl4pPr marL="0" indent="0">
              <a:spcBef>
                <a:spcPts val="0"/>
              </a:spcBef>
              <a:buNone/>
              <a:defRPr lang="it-IT" sz="3600"/>
            </a:lvl4pPr>
            <a:lvl5pPr marL="0" indent="0">
              <a:spcBef>
                <a:spcPts val="0"/>
              </a:spcBef>
              <a:buNone/>
              <a:defRPr lang="it-IT" sz="3600"/>
            </a:lvl5pPr>
          </a:lstStyle>
          <a:p>
            <a:pPr lvl="0" rtl="0"/>
            <a:r>
              <a:t>Fare clic per inserire il testo</a:t>
            </a:r>
          </a:p>
        </p:txBody>
      </p:sp>
      <p:sp>
        <p:nvSpPr>
          <p:cNvPr id="43" name="Segnaposto testo 21"/>
          <p:cNvSpPr>
            <a:spLocks noGrp="1"/>
          </p:cNvSpPr>
          <p:nvPr>
            <p:ph type="body" sz="quarter" idx="31" hasCustomPrompt="1"/>
          </p:nvPr>
        </p:nvSpPr>
        <p:spPr>
          <a:xfrm>
            <a:off x="423333" y="1622984"/>
            <a:ext cx="2445174" cy="1488472"/>
          </a:xfrm>
        </p:spPr>
        <p:txBody>
          <a:bodyPr lIns="0" tIns="0" rIns="0" bIns="0" rtlCol="0" anchor="t">
            <a:noAutofit/>
          </a:bodyPr>
          <a:lstStyle>
            <a:lvl1pPr marL="112713" indent="-112713" algn="l">
              <a:lnSpc>
                <a:spcPct val="120000"/>
              </a:lnSpc>
              <a:spcBef>
                <a:spcPts val="900"/>
              </a:spcBef>
              <a:spcAft>
                <a:spcPts val="0"/>
              </a:spcAft>
              <a:buFont typeface="Arial" panose="020B0604020202020204" pitchFamily="34" charset="0"/>
              <a:buChar char="•"/>
              <a:defRPr lang="it-IT"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lang="it-IT" sz="900"/>
            </a:lvl2pPr>
            <a:lvl3pPr marL="182880" indent="-182880">
              <a:lnSpc>
                <a:spcPct val="100000"/>
              </a:lnSpc>
              <a:spcBef>
                <a:spcPts val="600"/>
              </a:spcBef>
              <a:spcAft>
                <a:spcPts val="0"/>
              </a:spcAft>
              <a:buFont typeface="Arial" panose="020B0604020202020204" pitchFamily="34" charset="0"/>
              <a:buChar char="•"/>
              <a:defRPr lang="it-IT" sz="900"/>
            </a:lvl3pPr>
            <a:lvl4pPr marL="182880" indent="-182880">
              <a:lnSpc>
                <a:spcPct val="100000"/>
              </a:lnSpc>
              <a:spcBef>
                <a:spcPts val="600"/>
              </a:spcBef>
              <a:spcAft>
                <a:spcPts val="0"/>
              </a:spcAft>
              <a:buFont typeface="Arial" panose="020B0604020202020204" pitchFamily="34" charset="0"/>
              <a:buChar char="•"/>
              <a:defRPr lang="it-IT" sz="900"/>
            </a:lvl4pPr>
            <a:lvl5pPr marL="182880" indent="-182880">
              <a:lnSpc>
                <a:spcPct val="100000"/>
              </a:lnSpc>
              <a:spcBef>
                <a:spcPts val="600"/>
              </a:spcBef>
              <a:spcAft>
                <a:spcPts val="0"/>
              </a:spcAft>
              <a:buFont typeface="Arial" panose="020B0604020202020204" pitchFamily="34" charset="0"/>
              <a:buChar char="•"/>
              <a:defRPr lang="it-IT" sz="900"/>
            </a:lvl5pPr>
            <a:lvl6pPr marL="182880" indent="-182880">
              <a:lnSpc>
                <a:spcPct val="100000"/>
              </a:lnSpc>
              <a:spcBef>
                <a:spcPts val="600"/>
              </a:spcBef>
              <a:spcAft>
                <a:spcPts val="0"/>
              </a:spcAft>
              <a:defRPr lang="it-IT" sz="900"/>
            </a:lvl6pPr>
            <a:lvl7pPr marL="182880" indent="-182880">
              <a:lnSpc>
                <a:spcPct val="100000"/>
              </a:lnSpc>
              <a:spcBef>
                <a:spcPts val="600"/>
              </a:spcBef>
              <a:spcAft>
                <a:spcPts val="0"/>
              </a:spcAft>
              <a:defRPr lang="it-IT" sz="900"/>
            </a:lvl7pPr>
            <a:lvl8pPr marL="182880" indent="-182880">
              <a:lnSpc>
                <a:spcPct val="100000"/>
              </a:lnSpc>
              <a:spcBef>
                <a:spcPts val="600"/>
              </a:spcBef>
              <a:spcAft>
                <a:spcPts val="0"/>
              </a:spcAft>
              <a:defRPr lang="it-IT" sz="900"/>
            </a:lvl8pPr>
            <a:lvl9pPr marL="182880" indent="-182880">
              <a:lnSpc>
                <a:spcPct val="100000"/>
              </a:lnSpc>
              <a:spcBef>
                <a:spcPts val="600"/>
              </a:spcBef>
              <a:spcAft>
                <a:spcPts val="0"/>
              </a:spcAft>
              <a:defRPr lang="it-IT" sz="900"/>
            </a:lvl9pPr>
          </a:lstStyle>
          <a:p>
            <a:pPr lvl="0" rtl="0"/>
            <a:r>
              <a:t>Fare clic per inserire il testo</a:t>
            </a:r>
          </a:p>
        </p:txBody>
      </p:sp>
      <p:sp>
        <p:nvSpPr>
          <p:cNvPr id="52" name="Segnaposto testo 21"/>
          <p:cNvSpPr>
            <a:spLocks noGrp="1"/>
          </p:cNvSpPr>
          <p:nvPr>
            <p:ph type="body" sz="quarter" idx="58" hasCustomPrompt="1"/>
          </p:nvPr>
        </p:nvSpPr>
        <p:spPr>
          <a:xfrm>
            <a:off x="423333" y="696686"/>
            <a:ext cx="2445174" cy="595085"/>
          </a:xfrm>
        </p:spPr>
        <p:txBody>
          <a:bodyPr lIns="0" tIns="0" rIns="0" bIns="0" rtlCol="0" anchor="b">
            <a:noAutofit/>
          </a:bodyPr>
          <a:lstStyle>
            <a:lvl1pPr marL="0" indent="0" algn="l">
              <a:lnSpc>
                <a:spcPct val="100000"/>
              </a:lnSpc>
              <a:spcBef>
                <a:spcPts val="0"/>
              </a:spcBef>
              <a:buNone/>
              <a:defRPr lang="it-IT" sz="1600" b="1">
                <a:solidFill>
                  <a:schemeClr val="bg1"/>
                </a:solidFill>
                <a:latin typeface="+mj-lt"/>
              </a:defRPr>
            </a:lvl1pPr>
            <a:lvl2pPr marL="0" indent="0">
              <a:spcBef>
                <a:spcPts val="0"/>
              </a:spcBef>
              <a:buNone/>
              <a:defRPr lang="it-IT" sz="3600"/>
            </a:lvl2pPr>
            <a:lvl3pPr marL="0" indent="0">
              <a:spcBef>
                <a:spcPts val="0"/>
              </a:spcBef>
              <a:buNone/>
              <a:defRPr lang="it-IT" sz="3600"/>
            </a:lvl3pPr>
            <a:lvl4pPr marL="0" indent="0">
              <a:spcBef>
                <a:spcPts val="0"/>
              </a:spcBef>
              <a:buNone/>
              <a:defRPr lang="it-IT" sz="3600"/>
            </a:lvl4pPr>
            <a:lvl5pPr marL="0" indent="0">
              <a:spcBef>
                <a:spcPts val="0"/>
              </a:spcBef>
              <a:buNone/>
              <a:defRPr lang="it-IT" sz="3600"/>
            </a:lvl5pPr>
          </a:lstStyle>
          <a:p>
            <a:pPr lvl="0" rtl="0"/>
            <a:r>
              <a:rPr lang="it-IT"/>
              <a:t>Testo titolo</a:t>
            </a:r>
            <a:endParaRPr lang="it-IT" dirty="0"/>
          </a:p>
        </p:txBody>
      </p:sp>
      <p:sp>
        <p:nvSpPr>
          <p:cNvPr id="53" name="Segnaposto immagine 4"/>
          <p:cNvSpPr>
            <a:spLocks noGrp="1"/>
          </p:cNvSpPr>
          <p:nvPr>
            <p:ph type="pic" sz="quarter" idx="59"/>
          </p:nvPr>
        </p:nvSpPr>
        <p:spPr>
          <a:xfrm>
            <a:off x="237744" y="3265713"/>
            <a:ext cx="2816352" cy="2268881"/>
          </a:xfrm>
          <a:solidFill>
            <a:schemeClr val="bg1">
              <a:lumMod val="95000"/>
            </a:schemeClr>
          </a:solidFill>
        </p:spPr>
        <p:txBody>
          <a:bodyPr tIns="182880" rtlCol="0">
            <a:normAutofit/>
          </a:bodyPr>
          <a:lstStyle>
            <a:lvl1pPr marL="0" indent="0" algn="ctr">
              <a:buNone/>
              <a:defRPr lang="it-IT" sz="1400"/>
            </a:lvl1pPr>
          </a:lstStyle>
          <a:p>
            <a:pPr rtl="0"/>
            <a:endParaRPr lang="it-IT"/>
          </a:p>
        </p:txBody>
      </p:sp>
      <p:sp>
        <p:nvSpPr>
          <p:cNvPr id="54" name="Segnaposto immagine 4"/>
          <p:cNvSpPr>
            <a:spLocks noGrp="1"/>
          </p:cNvSpPr>
          <p:nvPr>
            <p:ph type="pic" sz="quarter" idx="30"/>
          </p:nvPr>
        </p:nvSpPr>
        <p:spPr>
          <a:xfrm>
            <a:off x="3575303" y="2351314"/>
            <a:ext cx="2816352" cy="2235200"/>
          </a:xfrm>
          <a:solidFill>
            <a:schemeClr val="bg1">
              <a:lumMod val="95000"/>
            </a:schemeClr>
          </a:solidFill>
        </p:spPr>
        <p:txBody>
          <a:bodyPr tIns="182880" rtlCol="0">
            <a:normAutofit/>
          </a:bodyPr>
          <a:lstStyle>
            <a:lvl1pPr marL="0" indent="0" algn="ctr">
              <a:buNone/>
              <a:defRPr lang="it-IT" sz="1400"/>
            </a:lvl1pPr>
          </a:lstStyle>
          <a:p>
            <a:pPr rtl="0"/>
            <a:endParaRPr lang="it-IT"/>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defPPr>
              <a:defRPr lang="it-IT"/>
            </a:defPPr>
          </a:lstStyle>
          <a:p>
            <a:pPr rtl="0"/>
            <a:r>
              <a:rPr lang="it-IT"/>
              <a:t>Fare clic per modificare lo stile del titolo</a:t>
            </a:r>
          </a:p>
        </p:txBody>
      </p:sp>
      <p:sp>
        <p:nvSpPr>
          <p:cNvPr id="3" name="Segnaposto tes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defPPr>
              <a:defRPr lang="it-IT"/>
            </a:def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dat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lang="it-IT" sz="1320">
                <a:solidFill>
                  <a:schemeClr val="tx1">
                    <a:tint val="75000"/>
                  </a:schemeClr>
                </a:solidFill>
              </a:defRPr>
            </a:lvl1pPr>
          </a:lstStyle>
          <a:p>
            <a:pPr rtl="0"/>
            <a:fld id="{FC7BAE6A-DCF3-43E4-B2A0-33D0CF1225FC}" type="datetimeFigureOut">
              <a:rPr lang="it-IT"/>
              <a:t>12/04/2023</a:t>
            </a:fld>
            <a:endParaRPr lang="it-IT"/>
          </a:p>
        </p:txBody>
      </p:sp>
      <p:sp>
        <p:nvSpPr>
          <p:cNvPr id="5" name="Segnaposto piè di pa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lang="it-IT" sz="1320">
                <a:solidFill>
                  <a:schemeClr val="tx1">
                    <a:tint val="75000"/>
                  </a:schemeClr>
                </a:solidFill>
              </a:defRPr>
            </a:lvl1pPr>
          </a:lstStyle>
          <a:p>
            <a:pPr rtl="0"/>
            <a:endParaRPr lang="it-IT"/>
          </a:p>
        </p:txBody>
      </p:sp>
      <p:sp>
        <p:nvSpPr>
          <p:cNvPr id="6" name="Segnaposto numero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lang="it-IT" sz="1320">
                <a:solidFill>
                  <a:schemeClr val="tx1">
                    <a:tint val="75000"/>
                  </a:schemeClr>
                </a:solidFill>
              </a:defRPr>
            </a:lvl1pPr>
          </a:lstStyle>
          <a:p>
            <a:pPr rtl="0"/>
            <a:fld id="{9F6761A3-4CAC-4C5F-AC82-8DB08D526BC2}" type="slidenum">
              <a:rPr lang="it-IT"/>
              <a:t>‹N›</a:t>
            </a:fld>
            <a:endParaRPr lang="it-IT"/>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1005840" rtl="0" eaLnBrk="1" latinLnBrk="0" hangingPunct="1">
        <a:lnSpc>
          <a:spcPct val="90000"/>
        </a:lnSpc>
        <a:spcBef>
          <a:spcPct val="0"/>
        </a:spcBef>
        <a:buNone/>
        <a:defRPr lang="it-IT"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it-IT"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it-IT"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it-IT"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it-IT"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it-IT"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it-IT"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it-IT"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it-IT"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it-IT" sz="1980" kern="1200">
          <a:solidFill>
            <a:schemeClr val="tx1"/>
          </a:solidFill>
          <a:latin typeface="+mn-lt"/>
          <a:ea typeface="+mn-ea"/>
          <a:cs typeface="+mn-cs"/>
        </a:defRPr>
      </a:lvl9pPr>
    </p:bodyStyle>
    <p:otherStyle>
      <a:defPPr>
        <a:defRPr lang="it-IT"/>
      </a:defPPr>
      <a:lvl1pPr marL="0" algn="l" defTabSz="1005840" rtl="0" eaLnBrk="1" latinLnBrk="0" hangingPunct="1">
        <a:defRPr lang="it-IT" sz="1980" kern="1200">
          <a:solidFill>
            <a:schemeClr val="tx1"/>
          </a:solidFill>
          <a:latin typeface="+mn-lt"/>
          <a:ea typeface="+mn-ea"/>
          <a:cs typeface="+mn-cs"/>
        </a:defRPr>
      </a:lvl1pPr>
      <a:lvl2pPr marL="502920" algn="l" defTabSz="1005840" rtl="0" eaLnBrk="1" latinLnBrk="0" hangingPunct="1">
        <a:defRPr lang="it-IT" sz="1980" kern="1200">
          <a:solidFill>
            <a:schemeClr val="tx1"/>
          </a:solidFill>
          <a:latin typeface="+mn-lt"/>
          <a:ea typeface="+mn-ea"/>
          <a:cs typeface="+mn-cs"/>
        </a:defRPr>
      </a:lvl2pPr>
      <a:lvl3pPr marL="1005840" algn="l" defTabSz="1005840" rtl="0" eaLnBrk="1" latinLnBrk="0" hangingPunct="1">
        <a:defRPr lang="it-IT" sz="1980" kern="1200">
          <a:solidFill>
            <a:schemeClr val="tx1"/>
          </a:solidFill>
          <a:latin typeface="+mn-lt"/>
          <a:ea typeface="+mn-ea"/>
          <a:cs typeface="+mn-cs"/>
        </a:defRPr>
      </a:lvl3pPr>
      <a:lvl4pPr marL="1508760" algn="l" defTabSz="1005840" rtl="0" eaLnBrk="1" latinLnBrk="0" hangingPunct="1">
        <a:defRPr lang="it-IT" sz="1980" kern="1200">
          <a:solidFill>
            <a:schemeClr val="tx1"/>
          </a:solidFill>
          <a:latin typeface="+mn-lt"/>
          <a:ea typeface="+mn-ea"/>
          <a:cs typeface="+mn-cs"/>
        </a:defRPr>
      </a:lvl4pPr>
      <a:lvl5pPr marL="2011680" algn="l" defTabSz="1005840" rtl="0" eaLnBrk="1" latinLnBrk="0" hangingPunct="1">
        <a:defRPr lang="it-IT" sz="1980" kern="1200">
          <a:solidFill>
            <a:schemeClr val="tx1"/>
          </a:solidFill>
          <a:latin typeface="+mn-lt"/>
          <a:ea typeface="+mn-ea"/>
          <a:cs typeface="+mn-cs"/>
        </a:defRPr>
      </a:lvl5pPr>
      <a:lvl6pPr marL="2514600" algn="l" defTabSz="1005840" rtl="0" eaLnBrk="1" latinLnBrk="0" hangingPunct="1">
        <a:defRPr lang="it-IT" sz="1980" kern="1200">
          <a:solidFill>
            <a:schemeClr val="tx1"/>
          </a:solidFill>
          <a:latin typeface="+mn-lt"/>
          <a:ea typeface="+mn-ea"/>
          <a:cs typeface="+mn-cs"/>
        </a:defRPr>
      </a:lvl6pPr>
      <a:lvl7pPr marL="3017520" algn="l" defTabSz="1005840" rtl="0" eaLnBrk="1" latinLnBrk="0" hangingPunct="1">
        <a:defRPr lang="it-IT" sz="1980" kern="1200">
          <a:solidFill>
            <a:schemeClr val="tx1"/>
          </a:solidFill>
          <a:latin typeface="+mn-lt"/>
          <a:ea typeface="+mn-ea"/>
          <a:cs typeface="+mn-cs"/>
        </a:defRPr>
      </a:lvl7pPr>
      <a:lvl8pPr marL="3520440" algn="l" defTabSz="1005840" rtl="0" eaLnBrk="1" latinLnBrk="0" hangingPunct="1">
        <a:defRPr lang="it-IT" sz="1980" kern="1200">
          <a:solidFill>
            <a:schemeClr val="tx1"/>
          </a:solidFill>
          <a:latin typeface="+mn-lt"/>
          <a:ea typeface="+mn-ea"/>
          <a:cs typeface="+mn-cs"/>
        </a:defRPr>
      </a:lvl8pPr>
      <a:lvl9pPr marL="4023360" algn="l" defTabSz="1005840" rtl="0" eaLnBrk="1" latinLnBrk="0" hangingPunct="1">
        <a:defRPr lang="it-IT"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14.jpe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 Type="http://schemas.openxmlformats.org/officeDocument/2006/relationships/image" Target="/ppt/media/image35.jpeg" Id="rId5" /><Relationship Type="http://schemas.openxmlformats.org/officeDocument/2006/relationships/image" Target="/ppt/media/image26.jpeg" Id="rId4" /></Relationships>
</file>

<file path=ppt/slides/_rels/slide21.xml.rels>&#65279;<?xml version="1.0" encoding="utf-8"?><Relationships xmlns="http://schemas.openxmlformats.org/package/2006/relationships"><Relationship Type="http://schemas.openxmlformats.org/officeDocument/2006/relationships/image" Target="/ppt/media/image4.jpe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 Type="http://schemas.openxmlformats.org/officeDocument/2006/relationships/image" Target="/ppt/media/image62.jpeg" Id="rId5" /><Relationship Type="http://schemas.openxmlformats.org/officeDocument/2006/relationships/image" Target="/ppt/media/image53.jpeg" Id="rId4"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9"/>
          </p:nvPr>
        </p:nvSpPr>
        <p:spPr/>
        <p:txBody>
          <a:bodyPr rtlCol="0"/>
          <a:lstStyle>
            <a:defPPr>
              <a:defRPr lang="it-IT"/>
            </a:defPPr>
          </a:lstStyle>
          <a:p>
            <a:pPr rtl="0"/>
            <a:r>
              <a:rPr lang="it-IT" dirty="0" err="1"/>
              <a:t>Margie’s</a:t>
            </a:r>
            <a:r>
              <a:rPr lang="it-IT" dirty="0"/>
              <a:t> travel è il principale </a:t>
            </a:r>
            <a:br>
              <a:rPr lang="it-IT" dirty="0"/>
            </a:br>
            <a:r>
              <a:rPr lang="it-IT" dirty="0"/>
              <a:t>go-to-to-company quando si vuole iniziare. Con un'esperienza più che ventennale nel settore, siamo orgogliosi dei nostri standard di servizio elevati e della nostra reputazione ineguagliabile in quanto a cortesia e attenzione ai clienti.</a:t>
            </a:r>
          </a:p>
        </p:txBody>
      </p:sp>
      <p:sp>
        <p:nvSpPr>
          <p:cNvPr id="3" name="Segnaposto testo 2"/>
          <p:cNvSpPr>
            <a:spLocks noGrp="1"/>
          </p:cNvSpPr>
          <p:nvPr>
            <p:ph type="body" sz="quarter" idx="20"/>
          </p:nvPr>
        </p:nvSpPr>
        <p:spPr>
          <a:xfrm>
            <a:off x="3769358" y="706846"/>
            <a:ext cx="2550283" cy="595085"/>
          </a:xfrm>
        </p:spPr>
        <p:txBody>
          <a:bodyPr rtlCol="0"/>
          <a:lstStyle>
            <a:defPPr>
              <a:defRPr lang="it-IT"/>
            </a:defPPr>
          </a:lstStyle>
          <a:p>
            <a:pPr rtl="0"/>
            <a:r>
              <a:rPr lang="it-IT" sz="1400" dirty="0"/>
              <a:t>Consenti a </a:t>
            </a:r>
            <a:r>
              <a:rPr lang="it-IT" sz="1400" dirty="0" err="1"/>
              <a:t>Margie</a:t>
            </a:r>
            <a:r>
              <a:rPr lang="it-IT" sz="1400" dirty="0"/>
              <a:t> di pianificare la tua prossima vacanza invernale!</a:t>
            </a:r>
          </a:p>
        </p:txBody>
      </p:sp>
      <p:pic>
        <p:nvPicPr>
          <p:cNvPr id="14" name="Segnaposto immagine 13" descr="Pattini da ghiaccio" title="Immagine viaggio"/>
          <p:cNvPicPr>
            <a:picLocks noGrp="1" noChangeAspect="1"/>
          </p:cNvPicPr>
          <p:nvPr>
            <p:ph type="pic" sz="quarter" idx="27"/>
          </p:nvPr>
        </p:nvPicPr>
        <p:blipFill>
          <a:blip r:embed="rId3" cstate="print">
            <a:extLst>
              <a:ext uri="{28A0092B-C50C-407E-A947-70E740481C1C}">
                <a14:useLocalDpi xmlns:a14="http://schemas.microsoft.com/office/drawing/2010/main" val="0"/>
              </a:ext>
            </a:extLst>
          </a:blip>
          <a:srcRect t="32" b="32"/>
          <a:stretch>
            <a:fillRect/>
          </a:stretch>
        </p:blipFill>
        <p:spPr/>
      </p:pic>
      <p:pic>
        <p:nvPicPr>
          <p:cNvPr id="15" name="Segnaposto immagine 14" descr="Racchette da neve" title="Immagine viaggio"/>
          <p:cNvPicPr>
            <a:picLocks noGrp="1" noChangeAspect="1"/>
          </p:cNvPicPr>
          <p:nvPr>
            <p:ph type="pic" sz="quarter" idx="30"/>
          </p:nvPr>
        </p:nvPicPr>
        <p:blipFill rotWithShape="1">
          <a:blip r:embed="rId4" cstate="print">
            <a:extLst>
              <a:ext uri="{28A0092B-C50C-407E-A947-70E740481C1C}">
                <a14:useLocalDpi xmlns:a14="http://schemas.microsoft.com/office/drawing/2010/main" val="0"/>
              </a:ext>
            </a:extLst>
          </a:blip>
          <a:srcRect l="90" r="90"/>
          <a:stretch/>
        </p:blipFill>
        <p:spPr/>
      </p:pic>
      <p:pic>
        <p:nvPicPr>
          <p:cNvPr id="18" name="Segnaposto immagine 17" descr="Donna e bambini su slittino" title="Immagine viaggio"/>
          <p:cNvPicPr>
            <a:picLocks noGrp="1" noChangeAspect="1"/>
          </p:cNvPicPr>
          <p:nvPr>
            <p:ph type="pic" sz="quarter" idx="31"/>
          </p:nvPr>
        </p:nvPicPr>
        <p:blipFill>
          <a:blip r:embed="rId5" cstate="print">
            <a:extLst>
              <a:ext uri="{28A0092B-C50C-407E-A947-70E740481C1C}">
                <a14:useLocalDpi xmlns:a14="http://schemas.microsoft.com/office/drawing/2010/main" val="0"/>
              </a:ext>
            </a:extLst>
          </a:blip>
          <a:srcRect l="87" r="87"/>
          <a:stretch>
            <a:fillRect/>
          </a:stretch>
        </p:blipFill>
        <p:spPr/>
      </p:pic>
      <p:sp>
        <p:nvSpPr>
          <p:cNvPr id="10" name="Segnaposto testo 9"/>
          <p:cNvSpPr>
            <a:spLocks noGrp="1"/>
          </p:cNvSpPr>
          <p:nvPr>
            <p:ph type="body" sz="quarter" idx="60"/>
          </p:nvPr>
        </p:nvSpPr>
        <p:spPr/>
        <p:txBody>
          <a:bodyPr rtlCol="0"/>
          <a:lstStyle>
            <a:defPPr>
              <a:defRPr lang="it-IT"/>
            </a:defPPr>
          </a:lstStyle>
          <a:p>
            <a:pPr rtl="0"/>
            <a:r>
              <a:rPr lang="it-IT"/>
              <a:t>margie’s </a:t>
            </a:r>
            <a:r>
              <a:rPr lang="it-IT" b="1" i="0"/>
              <a:t>travel</a:t>
            </a:r>
          </a:p>
          <a:p>
            <a:pPr rtl="0"/>
            <a:endParaRPr lang="it-IT" dirty="0"/>
          </a:p>
        </p:txBody>
      </p:sp>
      <p:sp>
        <p:nvSpPr>
          <p:cNvPr id="11" name="Segnaposto testo 10"/>
          <p:cNvSpPr>
            <a:spLocks noGrp="1"/>
          </p:cNvSpPr>
          <p:nvPr>
            <p:ph type="body" sz="quarter" idx="61"/>
          </p:nvPr>
        </p:nvSpPr>
        <p:spPr/>
        <p:txBody>
          <a:bodyPr rtlCol="0"/>
          <a:lstStyle>
            <a:defPPr>
              <a:defRPr lang="it-IT"/>
            </a:defPPr>
          </a:lstStyle>
          <a:p>
            <a:pPr rtl="0"/>
            <a:r>
              <a:rPr lang="it-IT" dirty="0" err="1"/>
              <a:t>Main</a:t>
            </a:r>
            <a:r>
              <a:rPr lang="it-IT" dirty="0"/>
              <a:t> Street 4567</a:t>
            </a:r>
          </a:p>
          <a:p>
            <a:pPr rtl="0"/>
            <a:r>
              <a:rPr lang="it-IT" dirty="0"/>
              <a:t>Raleigh, NC 02134</a:t>
            </a:r>
          </a:p>
          <a:p>
            <a:pPr rtl="0"/>
            <a:r>
              <a:rPr lang="it-IT" dirty="0"/>
              <a:t>718.555.1234</a:t>
            </a:r>
          </a:p>
        </p:txBody>
      </p:sp>
      <p:sp>
        <p:nvSpPr>
          <p:cNvPr id="12" name="Segnaposto testo 11"/>
          <p:cNvSpPr>
            <a:spLocks noGrp="1"/>
          </p:cNvSpPr>
          <p:nvPr>
            <p:ph type="body" sz="quarter" idx="62"/>
          </p:nvPr>
        </p:nvSpPr>
        <p:spPr/>
        <p:txBody>
          <a:bodyPr rtlCol="0"/>
          <a:lstStyle>
            <a:defPPr>
              <a:defRPr lang="it-IT"/>
            </a:defPPr>
          </a:lstStyle>
          <a:p>
            <a:pPr rtl="0"/>
            <a:r>
              <a:rPr lang="it-IT"/>
              <a:t>www.margiestravel.com</a:t>
            </a:r>
          </a:p>
        </p:txBody>
      </p:sp>
      <p:sp>
        <p:nvSpPr>
          <p:cNvPr id="13" name="Segnaposto testo 12"/>
          <p:cNvSpPr>
            <a:spLocks noGrp="1"/>
          </p:cNvSpPr>
          <p:nvPr>
            <p:ph type="body" sz="quarter" idx="63"/>
          </p:nvPr>
        </p:nvSpPr>
        <p:spPr/>
        <p:txBody>
          <a:bodyPr rtlCol="0"/>
          <a:lstStyle>
            <a:defPPr>
              <a:defRPr lang="it-IT"/>
            </a:defPPr>
          </a:lstStyle>
          <a:p>
            <a:pPr rtl="0"/>
            <a:r>
              <a:rPr lang="it-IT" dirty="0" err="1"/>
              <a:t>margie’s</a:t>
            </a:r>
            <a:r>
              <a:rPr lang="it-IT" dirty="0"/>
              <a:t> </a:t>
            </a:r>
            <a:r>
              <a:rPr lang="it-IT" b="1" i="0" dirty="0"/>
              <a:t>travel</a:t>
            </a:r>
          </a:p>
        </p:txBody>
      </p:sp>
      <p:cxnSp>
        <p:nvCxnSpPr>
          <p:cNvPr id="16" name="Connettore diritto 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1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Segnaposto immagine 27" descr="Uomo e bambino che lanciano una palla di neve grande" title="Immagine viaggio"/>
          <p:cNvPicPr>
            <a:picLocks noGrp="1" noChangeAspect="1"/>
          </p:cNvPicPr>
          <p:nvPr>
            <p:ph type="pic" sz="quarter" idx="60"/>
          </p:nvPr>
        </p:nvPicPr>
        <p:blipFill rotWithShape="1">
          <a:blip r:embed="rId3" cstate="print">
            <a:extLst>
              <a:ext uri="{28A0092B-C50C-407E-A947-70E740481C1C}">
                <a14:useLocalDpi xmlns:a14="http://schemas.microsoft.com/office/drawing/2010/main" val="0"/>
              </a:ext>
            </a:extLst>
          </a:blip>
          <a:srcRect/>
          <a:stretch/>
        </p:blipFill>
        <p:spPr/>
      </p:pic>
      <p:sp>
        <p:nvSpPr>
          <p:cNvPr id="23" name="Segnaposto testo 22"/>
          <p:cNvSpPr>
            <a:spLocks noGrp="1"/>
          </p:cNvSpPr>
          <p:nvPr>
            <p:ph type="body" sz="quarter" idx="63"/>
          </p:nvPr>
        </p:nvSpPr>
        <p:spPr>
          <a:xfrm>
            <a:off x="7155180" y="5805715"/>
            <a:ext cx="2423160" cy="1438365"/>
          </a:xfrm>
        </p:spPr>
        <p:txBody>
          <a:bodyPr rtlCol="0"/>
          <a:lstStyle>
            <a:defPPr>
              <a:defRPr lang="it-IT"/>
            </a:defPPr>
          </a:lstStyle>
          <a:p>
            <a:pPr rtl="0"/>
            <a:r>
              <a:rPr lang="it-IT" dirty="0"/>
              <a:t>Fieri di essere un'agenzia di viaggi preferita per le aziende locali, ad esempio: </a:t>
            </a:r>
            <a:r>
              <a:rPr lang="it-IT" dirty="0" err="1"/>
              <a:t>Northwind</a:t>
            </a:r>
            <a:r>
              <a:rPr lang="it-IT" dirty="0"/>
              <a:t> Traders, </a:t>
            </a:r>
            <a:r>
              <a:rPr lang="it-IT" dirty="0" err="1"/>
              <a:t>Contoso</a:t>
            </a:r>
            <a:r>
              <a:rPr lang="it-IT" dirty="0"/>
              <a:t> Limited e Adventure Works.</a:t>
            </a:r>
          </a:p>
        </p:txBody>
      </p:sp>
      <p:sp>
        <p:nvSpPr>
          <p:cNvPr id="24" name="Segnaposto testo 23"/>
          <p:cNvSpPr>
            <a:spLocks noGrp="1"/>
          </p:cNvSpPr>
          <p:nvPr>
            <p:ph type="body" sz="quarter" idx="64"/>
          </p:nvPr>
        </p:nvSpPr>
        <p:spPr/>
        <p:txBody>
          <a:bodyPr rtlCol="0"/>
          <a:lstStyle>
            <a:defPPr>
              <a:defRPr lang="it-IT"/>
            </a:defPPr>
          </a:lstStyle>
          <a:p>
            <a:pPr rtl="0"/>
            <a:r>
              <a:rPr lang="it-IT" dirty="0"/>
              <a:t>Pratiche passaporti</a:t>
            </a:r>
          </a:p>
          <a:p>
            <a:pPr rtl="0"/>
            <a:r>
              <a:rPr lang="it-IT" dirty="0"/>
              <a:t>Pianificazione escursioni</a:t>
            </a:r>
          </a:p>
          <a:p>
            <a:pPr rtl="0"/>
            <a:r>
              <a:rPr lang="it-IT" dirty="0"/>
              <a:t>Organizzazione trasferimenti e alloggio</a:t>
            </a:r>
          </a:p>
          <a:p>
            <a:pPr rtl="0"/>
            <a:r>
              <a:rPr lang="it-IT" dirty="0"/>
              <a:t>Assicurazione viaggio</a:t>
            </a:r>
          </a:p>
        </p:txBody>
      </p:sp>
      <p:sp>
        <p:nvSpPr>
          <p:cNvPr id="25" name="Segnaposto testo 24"/>
          <p:cNvSpPr>
            <a:spLocks noGrp="1"/>
          </p:cNvSpPr>
          <p:nvPr>
            <p:ph type="body" sz="quarter" idx="65"/>
          </p:nvPr>
        </p:nvSpPr>
        <p:spPr/>
        <p:txBody>
          <a:bodyPr rtlCol="0"/>
          <a:lstStyle>
            <a:defPPr>
              <a:defRPr lang="it-IT"/>
            </a:defPPr>
          </a:lstStyle>
          <a:p>
            <a:pPr rtl="0"/>
            <a:r>
              <a:rPr lang="it-IT"/>
              <a:t>I nostri servizi includono:</a:t>
            </a:r>
          </a:p>
        </p:txBody>
      </p:sp>
      <p:sp>
        <p:nvSpPr>
          <p:cNvPr id="7" name="Segnaposto testo 6"/>
          <p:cNvSpPr>
            <a:spLocks noGrp="1"/>
          </p:cNvSpPr>
          <p:nvPr>
            <p:ph type="body" sz="quarter" idx="61"/>
          </p:nvPr>
        </p:nvSpPr>
        <p:spPr/>
        <p:txBody>
          <a:bodyPr rtlCol="0"/>
          <a:lstStyle>
            <a:defPPr>
              <a:defRPr lang="it-IT"/>
            </a:defPPr>
          </a:lstStyle>
          <a:p>
            <a:pPr rtl="0">
              <a:lnSpc>
                <a:spcPct val="120000"/>
              </a:lnSpc>
            </a:pPr>
            <a:r>
              <a:rPr lang="it-IT" dirty="0"/>
              <a:t>“Consigliamo </a:t>
            </a:r>
            <a:r>
              <a:rPr lang="it-IT" dirty="0" err="1"/>
              <a:t>Margie’s</a:t>
            </a:r>
            <a:r>
              <a:rPr lang="it-IT" dirty="0"/>
              <a:t> Travel a chiunque ci ascolti. Hanno anticipato ogni nostra esigenza ed eliminato ogni potenziale fattore di stress."</a:t>
            </a:r>
          </a:p>
          <a:p>
            <a:pPr algn="r" rtl="0">
              <a:lnSpc>
                <a:spcPct val="120000"/>
              </a:lnSpc>
            </a:pPr>
            <a:r>
              <a:rPr lang="it-IT" dirty="0"/>
              <a:t>- Sofia Mancini</a:t>
            </a:r>
          </a:p>
        </p:txBody>
      </p:sp>
      <p:sp>
        <p:nvSpPr>
          <p:cNvPr id="22" name="Segnaposto testo 21"/>
          <p:cNvSpPr>
            <a:spLocks noGrp="1"/>
          </p:cNvSpPr>
          <p:nvPr>
            <p:ph type="body" sz="quarter" idx="62"/>
          </p:nvPr>
        </p:nvSpPr>
        <p:spPr>
          <a:xfrm>
            <a:off x="3771899" y="4775200"/>
            <a:ext cx="2423160" cy="2468880"/>
          </a:xfrm>
        </p:spPr>
        <p:txBody>
          <a:bodyPr rtlCol="0"/>
          <a:lstStyle>
            <a:defPPr>
              <a:defRPr lang="it-IT"/>
            </a:defPPr>
          </a:lstStyle>
          <a:p>
            <a:pPr rtl="0">
              <a:lnSpc>
                <a:spcPct val="110000"/>
              </a:lnSpc>
            </a:pPr>
            <a:r>
              <a:rPr lang="it-IT" dirty="0"/>
              <a:t>Henriette Andersen e la sua famiglia non avevano mai lasciato il paese e desideravano partire per una bella vacanza invernale, ma erano preoccupate di poter perdere i bagagli o di ammalarsi in un paese straniero. Il nostro agente ha organizzato una vacanza a prova di inesperti, con elenchi di controllo, recapiti di persone da contattare in caso di bisogno nella località di vacanza e altre risorse utili. La famiglia tornò ringiovanita e desiderosa di fare altri viaggi.</a:t>
            </a:r>
          </a:p>
        </p:txBody>
      </p:sp>
      <p:sp>
        <p:nvSpPr>
          <p:cNvPr id="9" name="Segnaposto testo 8"/>
          <p:cNvSpPr>
            <a:spLocks noGrp="1"/>
          </p:cNvSpPr>
          <p:nvPr>
            <p:ph type="body" sz="quarter" idx="20"/>
          </p:nvPr>
        </p:nvSpPr>
        <p:spPr>
          <a:xfrm>
            <a:off x="423333" y="5748867"/>
            <a:ext cx="2445174" cy="1413933"/>
          </a:xfrm>
        </p:spPr>
        <p:txBody>
          <a:bodyPr rtlCol="0"/>
          <a:lstStyle>
            <a:defPPr>
              <a:defRPr lang="it-IT"/>
            </a:defPPr>
          </a:lstStyle>
          <a:p>
            <a:pPr rtl="0"/>
            <a:r>
              <a:rPr lang="it-IT" dirty="0"/>
              <a:t>Non ci limitiamo a prenotare viaggi, ma offriamo ai nostri clienti la possibilità di realizzare i loro sogni in base al tipo di esperienza che cercano.</a:t>
            </a:r>
          </a:p>
        </p:txBody>
      </p:sp>
      <p:sp>
        <p:nvSpPr>
          <p:cNvPr id="10" name="Segnaposto testo 9"/>
          <p:cNvSpPr>
            <a:spLocks noGrp="1"/>
          </p:cNvSpPr>
          <p:nvPr>
            <p:ph type="body" sz="quarter" idx="31"/>
          </p:nvPr>
        </p:nvSpPr>
        <p:spPr>
          <a:xfrm>
            <a:off x="423333" y="1622984"/>
            <a:ext cx="2445174" cy="1642728"/>
          </a:xfrm>
        </p:spPr>
        <p:txBody>
          <a:bodyPr rtlCol="0"/>
          <a:lstStyle>
            <a:defPPr>
              <a:defRPr lang="it-IT"/>
            </a:defPPr>
          </a:lstStyle>
          <a:p>
            <a:pPr rtl="0"/>
            <a:r>
              <a:rPr lang="it-IT" dirty="0"/>
              <a:t>Prenotazioni per qualsiasi tipo di viaggio</a:t>
            </a:r>
          </a:p>
          <a:p>
            <a:pPr rtl="0"/>
            <a:r>
              <a:rPr lang="it-IT" dirty="0"/>
              <a:t>Risposte rapide, approfondite e affidabili a ogni richiesta e domanda</a:t>
            </a:r>
          </a:p>
          <a:p>
            <a:pPr rtl="0"/>
            <a:r>
              <a:rPr lang="it-IT" dirty="0"/>
              <a:t>Agenti esperti e capaci</a:t>
            </a:r>
          </a:p>
          <a:p>
            <a:pPr rtl="0"/>
            <a:r>
              <a:rPr lang="it-IT" dirty="0"/>
              <a:t>Servizi internazionali</a:t>
            </a:r>
          </a:p>
        </p:txBody>
      </p:sp>
      <p:sp>
        <p:nvSpPr>
          <p:cNvPr id="11" name="Segnaposto testo 10"/>
          <p:cNvSpPr>
            <a:spLocks noGrp="1"/>
          </p:cNvSpPr>
          <p:nvPr>
            <p:ph type="body" sz="quarter" idx="58"/>
          </p:nvPr>
        </p:nvSpPr>
        <p:spPr/>
        <p:txBody>
          <a:bodyPr rtlCol="0"/>
          <a:lstStyle>
            <a:defPPr>
              <a:defRPr lang="it-IT"/>
            </a:defPPr>
          </a:lstStyle>
          <a:p>
            <a:pPr rtl="0"/>
            <a:r>
              <a:rPr lang="it-IT" dirty="0" err="1"/>
              <a:t>Margie’s</a:t>
            </a:r>
            <a:r>
              <a:rPr lang="it-IT" dirty="0"/>
              <a:t> Travel ti offre quanto segue:</a:t>
            </a:r>
          </a:p>
        </p:txBody>
      </p:sp>
      <p:pic>
        <p:nvPicPr>
          <p:cNvPr id="14" name="Segnaposto immagine 13" descr="Bambino con un cappotto rosso e un cappello invernale" title="Immagine viaggio"/>
          <p:cNvPicPr>
            <a:picLocks noGrp="1" noChangeAspect="1"/>
          </p:cNvPicPr>
          <p:nvPr>
            <p:ph type="pic" sz="quarter" idx="59"/>
          </p:nvPr>
        </p:nvPicPr>
        <p:blipFill rotWithShape="1">
          <a:blip r:embed="rId4" cstate="print">
            <a:extLst>
              <a:ext uri="{28A0092B-C50C-407E-A947-70E740481C1C}">
                <a14:useLocalDpi xmlns:a14="http://schemas.microsoft.com/office/drawing/2010/main" val="0"/>
              </a:ext>
            </a:extLst>
          </a:blip>
          <a:srcRect/>
          <a:stretch/>
        </p:blipFill>
        <p:spPr/>
      </p:pic>
      <p:pic>
        <p:nvPicPr>
          <p:cNvPr id="27" name="Segnaposto immagine 26" descr="Uomo e bambino su slittino" title="Immagine viaggio"/>
          <p:cNvPicPr>
            <a:picLocks noGrp="1" noChangeAspect="1"/>
          </p:cNvPicPr>
          <p:nvPr>
            <p:ph type="pic" sz="quarter" idx="30"/>
          </p:nvPr>
        </p:nvPicPr>
        <p:blipFill rotWithShape="1">
          <a:blip r:embed="rId5" cstate="print">
            <a:extLst>
              <a:ext uri="{28A0092B-C50C-407E-A947-70E740481C1C}">
                <a14:useLocalDpi xmlns:a14="http://schemas.microsoft.com/office/drawing/2010/main" val="0"/>
              </a:ext>
            </a:extLst>
          </a:blip>
          <a:srcRect/>
          <a:stretch/>
        </p:blipFill>
        <p:spPr/>
      </p:pic>
      <p:cxnSp>
        <p:nvCxnSpPr>
          <p:cNvPr id="13" name="Connettore diritto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25146"/>
      </p:ext>
    </p:extLst>
  </p:cSld>
  <p:clrMapOvr>
    <a:masterClrMapping/>
  </p:clrMapOvr>
</p:sld>
</file>

<file path=ppt/theme/theme13.xml><?xml version="1.0" encoding="utf-8"?>
<a:theme xmlns:a="http://schemas.openxmlformats.org/drawingml/2006/main" name="Brochure invernale 11 x 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2.xml><?xml version="1.0" encoding="utf-8"?>
<a:theme xmlns:a="http://schemas.openxmlformats.org/drawingml/2006/main" name="Tema di Offic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Tema di Offic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p:properties xmlns:p="http://schemas.microsoft.com/office/2006/metadata/properties" xmlns:xsi="http://www.w3.org/2001/XMLSchema-instance" xmlns:pc="http://schemas.microsoft.com/office/infopath/2007/PartnerControls">
  <documentManagement/>
</p:properties>
</file>

<file path=customXml/item2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3.xml><?xml version="1.0" encoding="utf-8"?>
<ds:datastoreItem xmlns:ds="http://schemas.openxmlformats.org/officeDocument/2006/customXml" ds:itemID="{C37716A6-524D-44CC-B263-8C7BFC36308E}">
  <ds:schemaRefs>
    <ds:schemaRef ds:uri="http://schemas.microsoft.com/office/2006/metadata/properties"/>
    <ds:schemaRef ds:uri="http://schemas.microsoft.com/office/infopath/2007/PartnerControls"/>
  </ds:schemaRefs>
</ds:datastoreItem>
</file>

<file path=customXml/itemProps22.xml><?xml version="1.0" encoding="utf-8"?>
<ds:datastoreItem xmlns:ds="http://schemas.openxmlformats.org/officeDocument/2006/customXml" ds:itemID="{BF64003C-4601-434A-89D5-9D79BD4916D1}">
  <ds:schemaRefs>
    <ds:schemaRef ds:uri="http://schemas.microsoft.com/sharepoint/v3/contenttype/forms"/>
  </ds:schemaRefs>
</ds:datastoreItem>
</file>

<file path=customXml/itemProps31.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ap:Properties xmlns:vt="http://schemas.openxmlformats.org/officeDocument/2006/docPropsVTypes" xmlns:ap="http://schemas.openxmlformats.org/officeDocument/2006/extended-properties">
  <ap:Template/>
  <ap:TotalTime>0</ap:TotalTime>
  <ap:Words>386</ap:Words>
  <ap:PresentationFormat>Personalizzato</ap:PresentationFormat>
  <ap:Paragraphs>28</ap:Paragraphs>
  <ap:Slides>2</ap:Slides>
  <ap:Notes>2</ap:Notes>
  <ap:HiddenSlides>0</ap:HiddenSlides>
  <ap:MMClips>0</ap:MMClips>
  <ap:ScaleCrop>false</ap:ScaleCrop>
  <ap:HeadingPairs>
    <vt:vector baseType="variant" size="6">
      <vt:variant>
        <vt:lpstr>Caratteri utilizzati</vt:lpstr>
      </vt:variant>
      <vt:variant>
        <vt:i4>2</vt:i4>
      </vt:variant>
      <vt:variant>
        <vt:lpstr>Tema</vt:lpstr>
      </vt:variant>
      <vt:variant>
        <vt:i4>1</vt:i4>
      </vt:variant>
      <vt:variant>
        <vt:lpstr>Titoli diapositive</vt:lpstr>
      </vt:variant>
      <vt:variant>
        <vt:i4>2</vt:i4>
      </vt:variant>
    </vt:vector>
  </ap:HeadingPairs>
  <ap:TitlesOfParts>
    <vt:vector baseType="lpstr" size="5">
      <vt:lpstr>Arial</vt:lpstr>
      <vt:lpstr>Georgia</vt:lpstr>
      <vt:lpstr>Brochure invernale 11 x 8,5</vt:lpstr>
      <vt:lpstr>Presentazione standard di PowerPoint</vt:lpstr>
      <vt:lpstr>Presentazione standard di PowerPoint</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2012-09-19T20:49:24Z</dcterms:created>
  <dcterms:modified xsi:type="dcterms:W3CDTF">2023-04-12T09:15:54Z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