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848" y="8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/>
              <a:t>Edit Master text styles</a:t>
            </a:r>
          </a:p>
          <a:p>
            <a:pPr lvl="1" rtl="0"/>
            <a:r>
              <a:rPr lang="id-id"/>
              <a:t>Second level</a:t>
            </a:r>
          </a:p>
          <a:p>
            <a:pPr lvl="2" rtl="0"/>
            <a:r>
              <a:rPr lang="id-id"/>
              <a:t>Third level</a:t>
            </a:r>
          </a:p>
          <a:p>
            <a:pPr lvl="3" rtl="0"/>
            <a:r>
              <a:rPr lang="id-id"/>
              <a:t>Fourth level</a:t>
            </a:r>
          </a:p>
          <a:p>
            <a:pPr lvl="4" rtl="0"/>
            <a:r>
              <a:rPr lang="id-id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id-id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id-id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93563"/>
            <a:ext cx="7772400" cy="6040793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Kotak Masuk yang </a:t>
            </a:r>
          </a:p>
        </p:txBody>
      </p:sp>
      <p:sp>
        <p:nvSpPr>
          <p:cNvPr id="8" name="Rettangolo 7"/>
          <p:cNvSpPr/>
          <p:nvPr/>
        </p:nvSpPr>
        <p:spPr>
          <a:xfrm>
            <a:off x="3085846" y="1338451"/>
            <a:ext cx="8727897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100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Tertata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Persingkat utas email panjang dengan sekali klik. Bersihkan menghapus pesan yang sudah dibaca jika pesan selanjutnya dalam utas berisi konten yang sama. Pilih </a:t>
            </a:r>
            <a:r>
              <a:rPr lang="id-id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Bersihkan </a:t>
            </a:r>
            <a:r>
              <a:rPr lang="id-id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dari grup </a:t>
            </a:r>
            <a:r>
              <a:rPr lang="id-id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Hapus</a:t>
            </a:r>
            <a:r>
              <a:rPr lang="id-id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di pita.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Untuk segera menghentikan semua pesan mendatang dalam percakapan agar tidak mengacaukan kotak masuk, pilih salah satu pesan, lalu pilih </a:t>
            </a:r>
            <a:r>
              <a:rPr lang="id-id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Abaikan Percakapan</a:t>
            </a:r>
            <a:r>
              <a:rPr lang="id-id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dari grup </a:t>
            </a:r>
            <a:r>
              <a:rPr lang="id-id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Hapus</a:t>
            </a:r>
            <a:r>
              <a:rPr lang="id-id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di pita. Semua pesan yang sudah ada dan semua pesan mendatang dalam percakapan tersebut akan dikirim ke folder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id-id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Item Dihapus</a:t>
            </a:r>
            <a:r>
              <a:rPr lang="id-id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Pembersihan Folder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Abaikan Percakapan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800" y="359468"/>
            <a:ext cx="7220336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893423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d-id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Lihat tips, video, bantuan, dan pelatihan selengkapnya</a:t>
            </a:r>
          </a:p>
        </p:txBody>
      </p:sp>
      <p:sp>
        <p:nvSpPr>
          <p:cNvPr id="7" name="Rettangolo 6"/>
          <p:cNvSpPr/>
          <p:nvPr/>
        </p:nvSpPr>
        <p:spPr>
          <a:xfrm>
            <a:off x="722345" y="7037592"/>
            <a:ext cx="635688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d-id" sz="3700" b="1" i="1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Kunjungi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893423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d-id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Pengalaman ini tersedia di Outlook 2016 dan Outlook untuk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id-id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Arsip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Pindahkan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8617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id-ID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Pilih tombol </a:t>
            </a:r>
            <a:r>
              <a:rPr lang="id-id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Arsip</a:t>
            </a:r>
            <a:r>
              <a:rPr lang="id-ID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untuk memindahkan pesan atau percakapan yang disorot ke folder</a:t>
            </a:r>
            <a:r>
              <a:rPr lang="cs-CZ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id-id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Arsip </a:t>
            </a:r>
            <a:r>
              <a:rPr lang="id-id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Outlook. Arsipkan pesan untuk nanti dengan sekali klik. 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id-id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Buat beberapa folder untuk mengategorikan dan menyimpan pesan Anda. Klik kanan folder Kotak Masuk, lalu pilih </a:t>
            </a:r>
            <a:r>
              <a:rPr lang="id-id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Folder Baru</a:t>
            </a:r>
            <a:r>
              <a:rPr lang="id-id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Untuk memindahkan pesan, pilih pesan dari daftar, lalu seret dan letakkan ke folder yang sesuai.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1534</TotalTime>
  <Words>183</Words>
  <PresentationFormat>Custom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2017-09-20T09:07:38Z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