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d-id"/>
              <a:t>Edit Master text styles</a:t>
            </a:r>
          </a:p>
          <a:p>
            <a:pPr lvl="1" rtl="0"/>
            <a:r>
              <a:rPr lang="id-id"/>
              <a:t>Second level</a:t>
            </a:r>
          </a:p>
          <a:p>
            <a:pPr lvl="2" rtl="0"/>
            <a:r>
              <a:rPr lang="id-id"/>
              <a:t>Third level</a:t>
            </a:r>
          </a:p>
          <a:p>
            <a:pPr lvl="3" rtl="0"/>
            <a:r>
              <a:rPr lang="id-id"/>
              <a:t>Fourth level</a:t>
            </a:r>
          </a:p>
          <a:p>
            <a:pPr lvl="4" rtl="0"/>
            <a:r>
              <a:rPr lang="id-id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id-id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id-id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id-id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id-id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id-id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id-id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d-id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d-id"/>
              <a:t>Fare clic per modificare gli stili del testo dello schema</a:t>
            </a:r>
          </a:p>
          <a:p>
            <a:pPr lvl="1" rtl="0"/>
            <a:r>
              <a:rPr lang="id-id"/>
              <a:t>Secondo livello</a:t>
            </a:r>
          </a:p>
          <a:p>
            <a:pPr lvl="2" rtl="0"/>
            <a:r>
              <a:rPr lang="id-id"/>
              <a:t>Terzo livello</a:t>
            </a:r>
          </a:p>
          <a:p>
            <a:pPr lvl="3" rtl="0"/>
            <a:r>
              <a:rPr lang="id-id"/>
              <a:t>Quarto livello</a:t>
            </a:r>
          </a:p>
          <a:p>
            <a:pPr lvl="4" rtl="0"/>
            <a:r>
              <a:rPr lang="id-id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" y="5794993"/>
            <a:ext cx="2715554" cy="25332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 cara menyesuaikan</a:t>
            </a:r>
          </a:p>
        </p:txBody>
      </p:sp>
      <p:sp>
        <p:nvSpPr>
          <p:cNvPr id="9" name="Rettangolo 8"/>
          <p:cNvSpPr/>
          <p:nvPr/>
        </p:nvSpPr>
        <p:spPr>
          <a:xfrm>
            <a:off x="411338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60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dengan Anda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54847" y="5362696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d-id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Tanda 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</a:t>
            </a:r>
            <a:r>
              <a:rPr lang="id-id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angan bergaya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Buka </a:t>
            </a:r>
          </a:p>
          <a:p>
            <a:pPr algn="ctr" rtl="0"/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pesan baru.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348" y="5763861"/>
            <a:ext cx="2578100" cy="25463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436" y="5914533"/>
            <a:ext cx="2946399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Di pita, pilih </a:t>
            </a:r>
            <a:r>
              <a:rPr lang="id-id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Tanda Tangan</a:t>
            </a:r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lalu </a:t>
            </a:r>
            <a:r>
              <a:rPr lang="id-id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Tanda Tangan</a:t>
            </a:r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Pilih </a:t>
            </a:r>
            <a:r>
              <a:rPr lang="id-id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Baru</a:t>
            </a:r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dan beri nama tanda tangan Anda.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4" y="9189997"/>
            <a:ext cx="3591960" cy="61555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d-id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Sekarang, tambahkan informasi kontak Anda.</a:t>
            </a:r>
            <a:r>
              <a:rPr lang="id-id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163994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Langkah-langkah dan video cara penggunaan: </a:t>
            </a:r>
          </a:p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43334" y="4171903"/>
            <a:ext cx="6576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>
                <a:latin typeface="Segoe Pro Display" charset="0"/>
                <a:ea typeface="Segoe Pro Display" charset="0"/>
                <a:cs typeface="Segoe Pro Display" charset="0"/>
              </a:rPr>
              <a:t>Simbol @ adalah kunci agar email Anda mendapat perhatian. </a:t>
            </a:r>
            <a:r>
              <a:rPr lang="id-ID" sz="1500" dirty="0">
                <a:latin typeface="Segoe Pro Display" charset="0"/>
                <a:ea typeface="Segoe Pro Display" charset="0"/>
                <a:cs typeface="Segoe Pro Display" charset="0"/>
              </a:rPr>
              <a:t>Ini juga merupakan cara yang mudah untuk menambahkan kontak ke baris Kepada.</a:t>
            </a:r>
            <a:endParaRPr lang="id-id" sz="15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d-id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Semua orang yang Anda @sebutkan akan otomatis ditambahkan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id-id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ke baris Kepada. Outlook akan memperlihatkan simbol @ di daftar pesan kotak masuk penerima untuk mendapatkan perhatian mereka.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88" y="129367"/>
            <a:ext cx="2654886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42257"/>
            <a:ext cx="2617087" cy="15280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384" y="1716330"/>
            <a:ext cx="2616350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599" y="1555264"/>
            <a:ext cx="2612260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230156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Teks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242856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843847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Gambar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855462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Tautan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d-id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Dapatkan perhatian dengan sebutan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d-id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Ketikkan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190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sebelum nama sesorang, di mana saja dalam isi email.</a:t>
            </a:r>
            <a:endParaRPr lang="id-id" sz="12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5569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8337" y="6115358"/>
            <a:ext cx="5862686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6925128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Langkah-langkah dan video cara penggunaan: </a:t>
            </a:r>
          </a:p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81787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id-id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Bekerja bersama pada satu file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d-id" sz="1600">
                <a:latin typeface="Segoe Pro Display Light" charset="0"/>
                <a:ea typeface="Segoe Pro Display Light" charset="0"/>
                <a:cs typeface="Segoe Pro Display Light" charset="0"/>
              </a:rPr>
              <a:t>Tandai pesan terkait waktu guna mengingatkan </a:t>
            </a:r>
          </a:p>
          <a:p>
            <a:pPr rtl="0"/>
            <a:r>
              <a:rPr lang="id-id" sz="1600">
                <a:latin typeface="Segoe Pro Display Light" charset="0"/>
                <a:ea typeface="Segoe Pro Display Light" charset="0"/>
                <a:cs typeface="Segoe Pro Display Light" charset="0"/>
              </a:rPr>
              <a:t>Anda untuk menindaklanjuti, membalas, menghubungi, dan lainnya.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12" y="905373"/>
            <a:ext cx="1584221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7" y="905373"/>
            <a:ext cx="1579521" cy="174875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398" y="905373"/>
            <a:ext cx="1579521" cy="17487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Pilih file dari komputer.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Lampirkan file ke pesan Anda.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Pilih menu menurun </a:t>
            </a:r>
            <a:endParaRPr lang="en-US" sz="13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di samping nama file.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56088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Unggah ke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881787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d-id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Jangan lupakan pengingat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161173"/>
            <a:ext cx="197293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Lakukan obrolan serta tulis bersama file Word, Excel, 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dan PowerPoint. 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  <a:p>
            <a:pPr rtl="0"/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Lihat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7414"/>
            <a:ext cx="6703309" cy="1444745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Pilih ikon bendera</a:t>
            </a:r>
          </a:p>
          <a:p>
            <a:pPr algn="ctr" rtl="0"/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dalam daftar pesan.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Klik kanan bendera dan pilih </a:t>
            </a:r>
            <a:r>
              <a:rPr lang="id-id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Tambahkan pengingat</a:t>
            </a:r>
            <a:r>
              <a:rPr lang="id-id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03231" y="9126849"/>
            <a:ext cx="2135566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d-id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Atur opsi pengingat Anda.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869824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d-id" sz="1700" i="1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Lihat tips, video, bantuan, dan pelatihan selengkapnya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15177" y="7037592"/>
            <a:ext cx="65397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d-id" sz="3700" b="1" i="1" dirty="0">
                <a:solidFill>
                  <a:schemeClr val="bg1"/>
                </a:solidFill>
                <a:latin typeface="Segoe Pro" charset="0"/>
                <a:ea typeface="Segoe Pro" charset="0"/>
                <a:cs typeface="Segoe Pro" charset="0"/>
              </a:rPr>
              <a:t>Kunjungi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869824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d-id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Pengalaman ini tersedia di Outlook 2016 dan Outlook untuk Office 365.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id-id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73940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d-id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Ada pertanyaan? Tanyakan “Beri Tahu Saya”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65744" y="645903"/>
            <a:ext cx="50454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d-id" sz="1500" dirty="0">
                <a:latin typeface="Segoe Pro Display" charset="0"/>
                <a:ea typeface="Segoe Pro Display" charset="0"/>
                <a:cs typeface="Segoe Pro Display" charset="0"/>
              </a:rPr>
              <a:t>Gunakan </a:t>
            </a:r>
            <a:r>
              <a:rPr lang="id-id" sz="1500" b="1" dirty="0">
                <a:latin typeface="Segoe Pro Display" charset="0"/>
                <a:ea typeface="Segoe Pro Display" charset="0"/>
                <a:cs typeface="Segoe Pro Display" charset="0"/>
              </a:rPr>
              <a:t>Kotak Beri tahu yang ingin Anda lakukan </a:t>
            </a:r>
            <a:r>
              <a:rPr lang="id-id" sz="1500" dirty="0">
                <a:latin typeface="Segoe Pro Display" charset="0"/>
                <a:ea typeface="Segoe Pro Display" charset="0"/>
                <a:cs typeface="Segoe Pro Display" charset="0"/>
              </a:rPr>
              <a:t>untuk selengkapnya mempelajari semua yang dapat Anda lakukan di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1" y="1396632"/>
            <a:ext cx="6644571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d-ID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Ketik tindakan, misalnya, </a:t>
            </a:r>
            <a:r>
              <a:rPr lang="id-id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belum dibaca.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Lalu pilih salah satu hasil pencarian atau pilih </a:t>
            </a:r>
            <a:r>
              <a:rPr lang="id-id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Dapatkan Bantuan</a:t>
            </a:r>
            <a:r>
              <a:rPr lang="id-id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d-id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Langkah-langkah dan video </a:t>
            </a:r>
          </a:p>
          <a:p>
            <a:pPr rtl="0"/>
            <a:r>
              <a:rPr lang="id-id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cara penggunaan: </a:t>
            </a:r>
          </a:p>
          <a:p>
            <a:pPr rtl="0"/>
            <a:r>
              <a:rPr lang="id-id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315</Words>
  <PresentationFormat>Custom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2017-09-20T09:21:03Z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