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id-ID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2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2T02:59:49.942" v="20" actId="790"/>
      <pc:docMkLst>
        <pc:docMk/>
      </pc:docMkLst>
      <pc:sldChg chg="modSp mod modNotes">
        <pc:chgData name="Fake Test User" userId="SID-0" providerId="Test" clId="FakeClientId" dt="2021-08-02T02:58:56.083" v="6" actId="790"/>
        <pc:sldMkLst>
          <pc:docMk/>
          <pc:sldMk cId="3601082625" sldId="256"/>
        </pc:sldMkLst>
        <pc:spChg chg="mod">
          <ac:chgData name="Fake Test User" userId="SID-0" providerId="Test" clId="FakeClientId" dt="2021-08-02T02:58:50.848" v="5" actId="790"/>
          <ac:spMkLst>
            <pc:docMk/>
            <pc:sldMk cId="360108262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2T02:58:50.848" v="5" actId="790"/>
          <ac:spMkLst>
            <pc:docMk/>
            <pc:sldMk cId="360108262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2T02:59:38.645" v="18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2T02:59:04.177" v="7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2T02:59:04.177" v="7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2T02:59:04.177" v="7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2T02:59:04.177" v="7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2T02:59:04.177" v="7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2T02:59:07.473" v="8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2T02:59:07.473" v="8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2:59:07.473" v="8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2:59:07.473" v="8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2:59:07.473" v="8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2:59:07.473" v="8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2:59:10.458" v="9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2T02:59:10.458" v="9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2:59:10.458" v="9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2:59:10.458" v="9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2:59:10.458" v="9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2:59:10.458" v="9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2:59:13.473" v="10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2T02:59:13.473" v="10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2:59:13.473" v="10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2:59:13.473" v="10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2:59:13.473" v="10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2:59:13.473" v="10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2:59:17.145" v="11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2T02:59:17.145" v="11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2:59:17.145" v="11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2:59:17.145" v="11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2:59:17.145" v="11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2:59:17.145" v="11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2:59:17.145" v="11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2:59:20.020" v="12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2T02:59:20.020" v="12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2:59:20.020" v="12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2:59:20.020" v="12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2:59:20.020" v="12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2:59:20.020" v="12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2:59:20.020" v="12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2:59:20.020" v="12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2T02:59:20.020" v="12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2:59:22.880" v="13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2T02:59:22.880" v="13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2:59:22.880" v="13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2:59:22.880" v="13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2:59:22.880" v="13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2:59:26.489" v="14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2T02:59:26.489" v="14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2:59:26.489" v="14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2:59:26.489" v="14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2:59:29.333" v="15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2T02:59:29.333" v="15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2:59:29.333" v="15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2:59:29.333" v="15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2:59:29.333" v="15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2:59:29.333" v="15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2:59:29.333" v="15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2:59:32.489" v="16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2T02:59:32.489" v="16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2:59:32.489" v="16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2:59:32.489" v="16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2:59:32.489" v="16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2:59:32.489" v="16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2:59:32.489" v="16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2:59:35.473" v="17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2T02:59:35.473" v="17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2:59:35.473" v="17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2:59:35.473" v="17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2:59:35.473" v="17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2:59:35.473" v="17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2:59:38.645" v="18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2T02:59:38.645" v="18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2:59:38.645" v="18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2:59:38.645" v="18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2:59:38.645" v="18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2:59:38.645" v="18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>
            <a:extLst>
              <a:ext uri="{FF2B5EF4-FFF2-40B4-BE49-F238E27FC236}">
                <a16:creationId xmlns:a16="http://schemas.microsoft.com/office/drawing/2014/main" id="{8E199822-CD93-489A-833E-572BBD4F5DD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id="{0713AF9C-C035-4499-9656-7A247A10C9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C3ECE-6DCF-4393-BF7A-ED72ABF7FB2A}" type="datetimeFigureOut">
              <a:rPr lang="id-ID" smtClean="0"/>
              <a:t>02/08/2021</a:t>
            </a:fld>
            <a:endParaRPr lang="id-ID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id="{9CDD26AF-73C0-45C1-9A97-017FE0E8CC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id="{D37FB7C4-9585-48A1-AFB1-0F2D4B1F6B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6242A-0831-463F-B750-30C6C6239D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76667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 noProof="0"/>
          </a:p>
        </p:txBody>
      </p:sp>
      <p:sp>
        <p:nvSpPr>
          <p:cNvPr id="3" name="Tampungan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4D712-F0B8-4A97-A245-4EA60D3CFD57}" type="datetimeFigureOut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4" name="Tampungan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 noProof="0"/>
          </a:p>
        </p:txBody>
      </p:sp>
      <p:sp>
        <p:nvSpPr>
          <p:cNvPr id="5" name="Tampungan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d-ID" noProof="0"/>
              <a:t>Edit gaya teks Master</a:t>
            </a:r>
          </a:p>
          <a:p>
            <a:pPr lvl="1"/>
            <a:r>
              <a:rPr lang="id-ID" noProof="0"/>
              <a:t>Tingkat kedua</a:t>
            </a:r>
          </a:p>
          <a:p>
            <a:pPr lvl="2"/>
            <a:r>
              <a:rPr lang="id-ID" noProof="0"/>
              <a:t>Tingkat ketiga</a:t>
            </a:r>
          </a:p>
          <a:p>
            <a:pPr lvl="3"/>
            <a:r>
              <a:rPr lang="id-ID" noProof="0"/>
              <a:t>Tingkat keempat</a:t>
            </a:r>
          </a:p>
          <a:p>
            <a:pPr lvl="4"/>
            <a:r>
              <a:rPr lang="id-ID" noProof="0"/>
              <a:t>Tingkat kelima</a:t>
            </a:r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DCBE4-666E-4639-84D3-3C234D7A895F}" type="slidenum">
              <a:rPr lang="id-ID" noProof="0" smtClean="0"/>
              <a:t>‹#›</a:t>
            </a:fld>
            <a:endParaRPr lang="id-ID" noProof="0"/>
          </a:p>
        </p:txBody>
      </p:sp>
    </p:spTree>
    <p:extLst>
      <p:ext uri="{BB962C8B-B14F-4D97-AF65-F5344CB8AC3E}">
        <p14:creationId xmlns:p14="http://schemas.microsoft.com/office/powerpoint/2010/main" val="41922990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FDCBE4-666E-4639-84D3-3C234D7A895F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9412842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2295525"/>
            <a:ext cx="9601200" cy="3571875"/>
          </a:xfrm>
        </p:spPr>
        <p:txBody>
          <a:bodyPr vert="eaVert" rtlCol="0"/>
          <a:lstStyle/>
          <a:p>
            <a:pPr lvl="0" rtl="0"/>
            <a:r>
              <a:rPr lang="id-ID" noProof="0"/>
              <a:t>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BD8071-91FA-450B-BBB5-78CEA272A6AA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rtlCol="0"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d-ID" noProof="0"/>
              <a:t>Klik untuk mengedit gaya subjudul Master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A385403D-5D47-406D-BD05-BEC558857EC6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id-ID" noProof="0" smtClean="0"/>
              <a:pPr/>
              <a:t>‹#›</a:t>
            </a:fld>
            <a:endParaRPr lang="id-ID" noProof="0"/>
          </a:p>
        </p:txBody>
      </p:sp>
      <p:grpSp>
        <p:nvGrpSpPr>
          <p:cNvPr id="7" name="Gr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Bentuk bebas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Bentuk bebas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ks dan Judul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624156"/>
            <a:ext cx="8179641" cy="5243244"/>
          </a:xfrm>
        </p:spPr>
        <p:txBody>
          <a:bodyPr vert="eaVert" rtlCol="0"/>
          <a:lstStyle/>
          <a:p>
            <a:pPr lvl="0" rtl="0"/>
            <a:r>
              <a:rPr lang="id-ID" noProof="0"/>
              <a:t>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4A9699-4250-4C11-A612-D78D9F83629B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Konten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id-ID" noProof="0"/>
              <a:t>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1E4F3C-277C-403E-8E89-867B6B1D3AC0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eader Bagia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d-ID" noProof="0"/>
              <a:t>Edit gaya teks Master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FD207C6A-6136-4D6B-830A-8C656A0A1923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id-ID" noProof="0" smtClean="0"/>
              <a:pPr/>
              <a:t>‹#›</a:t>
            </a:fld>
            <a:endParaRPr lang="id-ID" noProof="0"/>
          </a:p>
        </p:txBody>
      </p:sp>
      <p:sp>
        <p:nvSpPr>
          <p:cNvPr id="7" name="Bentuk bebas 6" title="Tanda Potong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Konten 2"/>
          <p:cNvSpPr>
            <a:spLocks noGrp="1"/>
          </p:cNvSpPr>
          <p:nvPr>
            <p:ph sz="half" idx="1" hasCustomPrompt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id-ID" noProof="0"/>
              <a:t>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Konten 3"/>
          <p:cNvSpPr>
            <a:spLocks noGrp="1"/>
          </p:cNvSpPr>
          <p:nvPr>
            <p:ph sz="half" idx="2" hasCustomPrompt="1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id-ID" noProof="0"/>
              <a:t>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4994CA-18B6-47D8-A3B9-B4A9C4A4DFCC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Edit gaya teks Master</a:t>
            </a:r>
          </a:p>
        </p:txBody>
      </p:sp>
      <p:sp>
        <p:nvSpPr>
          <p:cNvPr id="4" name="Tampungan Konten 3"/>
          <p:cNvSpPr>
            <a:spLocks noGrp="1"/>
          </p:cNvSpPr>
          <p:nvPr>
            <p:ph sz="half" idx="2" hasCustomPrompt="1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id-ID" noProof="0"/>
              <a:t>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5" name="Tampungan Teks 4"/>
          <p:cNvSpPr>
            <a:spLocks noGrp="1"/>
          </p:cNvSpPr>
          <p:nvPr>
            <p:ph type="body" sz="quarter" idx="3" hasCustomPrompt="1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Edit gaya teks Master</a:t>
            </a:r>
          </a:p>
        </p:txBody>
      </p:sp>
      <p:sp>
        <p:nvSpPr>
          <p:cNvPr id="6" name="Tampungan Konten 5"/>
          <p:cNvSpPr>
            <a:spLocks noGrp="1"/>
          </p:cNvSpPr>
          <p:nvPr>
            <p:ph sz="quarter" idx="4" hasCustomPrompt="1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id-ID" noProof="0"/>
              <a:t>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7" name="Tampungan Tanggal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E6BCDB-7644-432D-9593-F74ABA5E9C46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8" name="Tampungan Ka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9" name="Tampungan Nomor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anggal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DEF7FA-8CD0-48E6-BD9C-713FFC8579C6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4" name="Tampungan Ka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5" name="Tampungan Nomor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Tanggal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E1E476-591F-4486-B495-D46E492ADBB7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3" name="Tampungan Ka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rsegi panjang 7" title="Bentuk Latar Belakang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Konten 2"/>
          <p:cNvSpPr>
            <a:spLocks noGrp="1"/>
          </p:cNvSpPr>
          <p:nvPr>
            <p:ph idx="1" hasCustomPrompt="1"/>
          </p:nvPr>
        </p:nvSpPr>
        <p:spPr>
          <a:xfrm>
            <a:off x="6256020" y="685801"/>
            <a:ext cx="5212080" cy="517525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d-ID" noProof="0"/>
              <a:t>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6344"/>
            <a:ext cx="3855720" cy="3011056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d-ID" noProof="0"/>
              <a:t>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572311D1-ABE4-42C5-94DB-CC7E3A2DD732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id-ID" noProof="0" smtClean="0"/>
              <a:pPr/>
              <a:t>‹#›</a:t>
            </a:fld>
            <a:endParaRPr lang="id-ID" noProof="0"/>
          </a:p>
        </p:txBody>
      </p:sp>
      <p:sp>
        <p:nvSpPr>
          <p:cNvPr id="9" name="Persegi panjang 8" title="Bilah Pembatas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rsegi panjang 7" title="Bentuk Latar Belakang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Gamba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d-ID" noProof="0"/>
              <a:t>Klik ikon untuk menambahkan gambar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5968"/>
            <a:ext cx="3855720" cy="3011432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d-ID" noProof="0"/>
              <a:t>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260C84CE-24DF-41EC-A2FA-219EFD1B05CA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id-ID" noProof="0" smtClean="0"/>
              <a:pPr/>
              <a:t>‹#›</a:t>
            </a:fld>
            <a:endParaRPr lang="id-ID" noProof="0"/>
          </a:p>
        </p:txBody>
      </p:sp>
      <p:sp>
        <p:nvSpPr>
          <p:cNvPr id="9" name="Persegi panjang 8" title="Bilah Pembatas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Judul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d-ID" noProof="0"/>
              <a:t>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5315F4E3-9EA9-4E20-9BBD-17C16A78570D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id-ID" noProof="0" smtClean="0"/>
              <a:pPr/>
              <a:t>‹#›</a:t>
            </a:fld>
            <a:endParaRPr lang="id-ID" noProof="0"/>
          </a:p>
        </p:txBody>
      </p:sp>
      <p:sp>
        <p:nvSpPr>
          <p:cNvPr id="9" name="Persegi panjang 8" title="Bilah sisi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>
          <a:xfrm>
            <a:off x="1497066" y="1788454"/>
            <a:ext cx="9197352" cy="2098226"/>
          </a:xfrm>
        </p:spPr>
        <p:txBody>
          <a:bodyPr rtlCol="0"/>
          <a:lstStyle/>
          <a:p>
            <a:pPr rtl="0"/>
            <a:endParaRPr lang="id-ID" sz="6600"/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</p:sld>
</file>

<file path=ppt/theme/theme12.xml><?xml version="1.0" encoding="utf-8"?>
<a:theme xmlns:a="http://schemas.openxmlformats.org/drawingml/2006/main" name="Pangkas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TF00001241</ap:Template>
  <ap:TotalTime>10</ap:TotalTime>
  <ap:Words>1</ap:Words>
  <ap:PresentationFormat>Layar Lebar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 Dipakai</vt:lpstr>
      </vt:variant>
      <vt:variant>
        <vt:i4>2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ap:HeadingPairs>
  <ap:TitlesOfParts>
    <vt:vector baseType="lpstr" size="4">
      <vt:lpstr>Calibri</vt:lpstr>
      <vt:lpstr>Franklin Gothic Book</vt:lpstr>
      <vt:lpstr>Pangkas</vt:lpstr>
      <vt:lpstr>Presentasi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2015-09-21T23:24:45Z</dcterms:created>
  <dcterms:modified xsi:type="dcterms:W3CDTF">2021-08-02T03:01:02Z</dcterms:modified>
</cp:coreProperties>
</file>