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id-ID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553" autoAdjust="0"/>
  </p:normalViewPr>
  <p:slideViewPr>
    <p:cSldViewPr snapToGrid="0">
      <p:cViewPr varScale="1">
        <p:scale>
          <a:sx n="116" d="100"/>
          <a:sy n="116" d="100"/>
        </p:scale>
        <p:origin x="10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0T02:49:25.753" v="18" actId="790"/>
      <pc:docMkLst>
        <pc:docMk/>
      </pc:docMkLst>
      <pc:sldChg chg="modSp mod modNotes modNotesTx">
        <pc:chgData name="Fake Test User" userId="SID-0" providerId="Test" clId="FakeClientId" dt="2021-08-20T02:49:25.753" v="18" actId="790"/>
        <pc:sldMkLst>
          <pc:docMk/>
          <pc:sldMk cId="2929381990" sldId="256"/>
        </pc:sldMkLst>
        <pc:spChg chg="mod">
          <ac:chgData name="Fake Test User" userId="SID-0" providerId="Test" clId="FakeClientId" dt="2021-08-20T02:44:32.207" v="0" actId="790"/>
          <ac:spMkLst>
            <pc:docMk/>
            <pc:sldMk cId="2929381990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0T02:44:32.207" v="0" actId="790"/>
          <ac:spMkLst>
            <pc:docMk/>
            <pc:sldMk cId="2929381990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0T02:48:18.878" v="14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0T02:46:34.613" v="3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0T02:46:34.613" v="3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0T02:46:34.613" v="3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0T02:46:34.613" v="3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0T02:46:34.613" v="3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0T02:46:57.191" v="4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0T02:46:57.191" v="4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2:46:57.191" v="4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2:46:57.191" v="4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2:46:57.191" v="4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2:46:57.191" v="4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2:47:24.925" v="6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0T02:47:24.925" v="6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2:47:24.925" v="6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2:47:24.925" v="6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2:47:24.925" v="6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2:47:24.925" v="6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2:47:29.550" v="7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0T02:47:29.550" v="7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2:47:29.550" v="7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2:47:29.550" v="7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2:47:29.550" v="7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2:47:29.550" v="7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  <pc:spChg chg="mod">
            <ac:chgData name="Fake Test User" userId="SID-0" providerId="Test" clId="FakeClientId" dt="2021-08-20T02:47:29.550" v="7" actId="790"/>
            <ac:spMkLst>
              <pc:docMk/>
              <pc:sldMasterMk cId="0" sldId="2147483648"/>
              <pc:sldLayoutMk cId="0" sldId="214748365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2:47:33.613" v="8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0T02:47:33.613" v="8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2:47:33.613" v="8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2:47:33.613" v="8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2:47:33.613" v="8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2:47:33.613" v="8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0T02:47:33.613" v="8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0T02:47:33.613" v="8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8-20T02:47:33.613" v="8" actId="790"/>
            <ac:spMkLst>
              <pc:docMk/>
              <pc:sldMasterMk cId="0" sldId="2147483648"/>
              <pc:sldLayoutMk cId="0" sldId="214748365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2:47:42.675" v="9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0T02:47:42.675" v="9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2:47:42.675" v="9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2:47:42.675" v="9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2:47:42.675" v="9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2:47:50.191" v="10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0T02:47:50.191" v="10" actId="790"/>
            <ac:spMkLst>
              <pc:docMk/>
              <pc:sldMasterMk cId="0" sldId="2147483648"/>
              <pc:sldLayoutMk cId="0" sldId="2147483655"/>
              <ac:spMk id="7" creationId="{00000000-0000-0000-0000-000000000000}"/>
            </ac:spMkLst>
          </pc:spChg>
          <pc:spChg chg="mod">
            <ac:chgData name="Fake Test User" userId="SID-0" providerId="Test" clId="FakeClientId" dt="2021-08-20T02:47:50.191" v="10" actId="790"/>
            <ac:spMkLst>
              <pc:docMk/>
              <pc:sldMasterMk cId="0" sldId="2147483648"/>
              <pc:sldLayoutMk cId="0" sldId="2147483655"/>
              <ac:spMk id="8" creationId="{00000000-0000-0000-0000-000000000000}"/>
            </ac:spMkLst>
          </pc:spChg>
          <pc:spChg chg="mod">
            <ac:chgData name="Fake Test User" userId="SID-0" providerId="Test" clId="FakeClientId" dt="2021-08-20T02:47:50.191" v="10" actId="790"/>
            <ac:spMkLst>
              <pc:docMk/>
              <pc:sldMasterMk cId="0" sldId="2147483648"/>
              <pc:sldLayoutMk cId="0" sldId="214748365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2:48:00.441" v="11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0T02:48:00.441" v="11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2:48:00.441" v="11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2:48:00.441" v="11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2:48:00.441" v="11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2:48:00.441" v="11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2:48:00.441" v="11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2:48:05.362" v="12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20T02:48:05.362" v="12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2:48:05.362" v="12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2:48:05.362" v="12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2:48:05.362" v="12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2:48:05.362" v="12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2:48:05.362" v="12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2:48:15.003" v="13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0T02:48:15.003" v="13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2:48:15.003" v="13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2:48:15.003" v="13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2:48:15.003" v="13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2:48:15.003" v="13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2:48:18.878" v="14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0T02:48:18.878" v="14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2:48:18.878" v="14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2:48:18.878" v="14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2:48:18.878" v="14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2:48:18.878" v="14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2:47:17.159" v="5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20T02:47:17.159" v="5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2:47:17.159" v="5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2:47:17.159" v="5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2:47:17.159" v="5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2:47:17.159" v="5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>
            <a:extLst>
              <a:ext uri="{FF2B5EF4-FFF2-40B4-BE49-F238E27FC236}">
                <a16:creationId xmlns:a16="http://schemas.microsoft.com/office/drawing/2014/main" id="{B642210A-47B7-42C1-ADAB-341CF4E5B7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Tampungan Tanggal 2">
            <a:extLst>
              <a:ext uri="{FF2B5EF4-FFF2-40B4-BE49-F238E27FC236}">
                <a16:creationId xmlns:a16="http://schemas.microsoft.com/office/drawing/2014/main" id="{E2CB06D6-E0E0-4A2D-9609-A044BC5C6F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105E1-B840-4C77-9590-C6C354212AEB}" type="datetime1">
              <a:rPr lang="id-ID" smtClean="0"/>
              <a:t>20/08/2021</a:t>
            </a:fld>
            <a:endParaRPr lang="id-ID"/>
          </a:p>
        </p:txBody>
      </p:sp>
      <p:sp>
        <p:nvSpPr>
          <p:cNvPr id="4" name="Tampungan Kaki 3">
            <a:extLst>
              <a:ext uri="{FF2B5EF4-FFF2-40B4-BE49-F238E27FC236}">
                <a16:creationId xmlns:a16="http://schemas.microsoft.com/office/drawing/2014/main" id="{B0CCB410-BC7D-40D9-8EA0-6364D7D25F5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Tampungan Nomor Slide 4">
            <a:extLst>
              <a:ext uri="{FF2B5EF4-FFF2-40B4-BE49-F238E27FC236}">
                <a16:creationId xmlns:a16="http://schemas.microsoft.com/office/drawing/2014/main" id="{BCAD3074-B96A-49A0-B6F4-785E62DEF5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9DA12-EB4A-4155-8A3C-14478EB5296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621184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 dirty="0"/>
          </a:p>
        </p:txBody>
      </p:sp>
      <p:sp>
        <p:nvSpPr>
          <p:cNvPr id="3" name="Tampungan Tangga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E6ED1-F6E8-4295-B36B-2C9B93B53558}" type="datetime1">
              <a:rPr lang="id-ID" smtClean="0"/>
              <a:pPr/>
              <a:t>20/08/2021</a:t>
            </a:fld>
            <a:endParaRPr lang="id-ID" dirty="0"/>
          </a:p>
        </p:txBody>
      </p:sp>
      <p:sp>
        <p:nvSpPr>
          <p:cNvPr id="4" name="Tampungan Gambar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 dirty="0"/>
          </a:p>
        </p:txBody>
      </p:sp>
      <p:sp>
        <p:nvSpPr>
          <p:cNvPr id="5" name="Tampungan Catatan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d-ID" noProof="0" dirty="0"/>
              <a:t>Klik untuk mengedit gaya teks Master</a:t>
            </a:r>
          </a:p>
          <a:p>
            <a:pPr lvl="1"/>
            <a:r>
              <a:rPr lang="id-ID" dirty="0"/>
              <a:t>Tingkat kedua</a:t>
            </a:r>
          </a:p>
          <a:p>
            <a:pPr lvl="2"/>
            <a:r>
              <a:rPr lang="id-ID" dirty="0"/>
              <a:t>Tingkat ketiga</a:t>
            </a:r>
          </a:p>
          <a:p>
            <a:pPr lvl="3"/>
            <a:r>
              <a:rPr lang="id-ID" dirty="0"/>
              <a:t>Tingkat keempat</a:t>
            </a:r>
          </a:p>
          <a:p>
            <a:pPr lvl="4"/>
            <a:r>
              <a:rPr lang="id-ID" dirty="0"/>
              <a:t>Tingkat kelima</a:t>
            </a:r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 dirty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8FFAE-A84B-4599-9559-E211B3F60C84}" type="slidenum">
              <a:rPr lang="id-ID" smtClean="0"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139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D8FFAE-A84B-4599-9559-E211B3F60C84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8914297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Placeholder Teks Vertik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C316C9-90D1-42A1-A2D0-A3B471469282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rsegi panjang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Persegi panjang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Judul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rtlCol="0"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d-ID" noProof="0"/>
              <a:t>Klik untuk mengedit gaya subjudul Master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50A8B6F-C644-44F0-9E5F-18436307E37F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d-ID" noProof="0" smtClean="0"/>
              <a:t>‹#›</a:t>
            </a:fld>
            <a:endParaRPr lang="id-ID" noProof="0"/>
          </a:p>
        </p:txBody>
      </p:sp>
      <p:cxnSp>
        <p:nvCxnSpPr>
          <p:cNvPr id="9" name="Konektor Lurus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ks dan Judul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rsegi panjang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Persegi panjang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Judul Vertikal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Placeholder Teks Vertik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 rtlCol="0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ECB04E-3347-4EC5-A51F-C768AAFEA735}" type="datetime1">
              <a:rPr lang="id-ID" noProof="0" smtClean="0"/>
              <a:t>20/08/2021</a:t>
            </a:fld>
            <a:endParaRPr lang="id-ID" noProof="0" dirty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marL="0">
              <a:defRPr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Konten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0FF9F4-8A9A-4E41-895C-616276033451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113E31D-E2AB-40D1-8B51-AFA5AFEF393A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eader Bagia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rsegi panjang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Persegi panjang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rtlCol="0"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Teks 2"/>
          <p:cNvSpPr>
            <a:spLocks noGrp="1"/>
          </p:cNvSpPr>
          <p:nvPr>
            <p:ph type="body" idx="1" hasCustomPrompt="1"/>
          </p:nvPr>
        </p:nvSpPr>
        <p:spPr>
          <a:xfrm>
            <a:off x="1097280" y="4453128"/>
            <a:ext cx="10058400" cy="114300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AA8E66-85B4-4FAD-8B51-EAC90B4D2118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d-ID" noProof="0" smtClean="0"/>
              <a:t>‹#›</a:t>
            </a:fld>
            <a:endParaRPr lang="id-ID" noProof="0"/>
          </a:p>
        </p:txBody>
      </p:sp>
      <p:cxnSp>
        <p:nvCxnSpPr>
          <p:cNvPr id="9" name="Konektor Lurus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Judul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Konten 2"/>
          <p:cNvSpPr>
            <a:spLocks noGrp="1"/>
          </p:cNvSpPr>
          <p:nvPr>
            <p:ph sz="half" idx="1" hasCustomPrompt="1"/>
          </p:nvPr>
        </p:nvSpPr>
        <p:spPr>
          <a:xfrm>
            <a:off x="1097279" y="1845734"/>
            <a:ext cx="4937760" cy="4023360"/>
          </a:xfrm>
        </p:spPr>
        <p:txBody>
          <a:bodyPr rtlCol="0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Konten 3"/>
          <p:cNvSpPr>
            <a:spLocks noGrp="1"/>
          </p:cNvSpPr>
          <p:nvPr>
            <p:ph sz="half" idx="2" hasCustomPrompt="1"/>
          </p:nvPr>
        </p:nvSpPr>
        <p:spPr>
          <a:xfrm>
            <a:off x="6217920" y="1845735"/>
            <a:ext cx="4937760" cy="4023360"/>
          </a:xfrm>
        </p:spPr>
        <p:txBody>
          <a:bodyPr rtlCol="0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F84AB5E-9B49-4417-8CAA-C56913AB212E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Judul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Teks 2"/>
          <p:cNvSpPr>
            <a:spLocks noGrp="1"/>
          </p:cNvSpPr>
          <p:nvPr>
            <p:ph type="body" idx="1" hasCustomPrompt="1"/>
          </p:nvPr>
        </p:nvSpPr>
        <p:spPr>
          <a:xfrm>
            <a:off x="1097280" y="1846052"/>
            <a:ext cx="4937760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4" name="Tampungan Konten 3"/>
          <p:cNvSpPr>
            <a:spLocks noGrp="1"/>
          </p:cNvSpPr>
          <p:nvPr>
            <p:ph sz="half" idx="2" hasCustomPrompt="1"/>
          </p:nvPr>
        </p:nvSpPr>
        <p:spPr>
          <a:xfrm>
            <a:off x="1097280" y="2582334"/>
            <a:ext cx="4937760" cy="3378200"/>
          </a:xfrm>
        </p:spPr>
        <p:txBody>
          <a:bodyPr rtlCol="0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5" name="Tampungan Teks 4"/>
          <p:cNvSpPr>
            <a:spLocks noGrp="1"/>
          </p:cNvSpPr>
          <p:nvPr>
            <p:ph type="body" sz="quarter" idx="3" hasCustomPrompt="1"/>
          </p:nvPr>
        </p:nvSpPr>
        <p:spPr>
          <a:xfrm>
            <a:off x="6217920" y="1846052"/>
            <a:ext cx="4937760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6" name="Tampungan Konten 5"/>
          <p:cNvSpPr>
            <a:spLocks noGrp="1"/>
          </p:cNvSpPr>
          <p:nvPr>
            <p:ph sz="quarter" idx="4" hasCustomPrompt="1"/>
          </p:nvPr>
        </p:nvSpPr>
        <p:spPr>
          <a:xfrm>
            <a:off x="6217920" y="2582334"/>
            <a:ext cx="4937760" cy="3378200"/>
          </a:xfrm>
        </p:spPr>
        <p:txBody>
          <a:bodyPr rtlCol="0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7" name="Tampungan Tanggal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EA001C-8656-48C5-AB70-E882E2E5CED2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8" name="Tampungan Ka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9" name="Tampungan Nomor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Tanggal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B6DA7D-810C-40B4-8762-2054672A713C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4" name="Tampungan Ka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5" name="Tampungan Nomor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rsegi panjang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Persegi panjang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Tampungan Tanggal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34F800-35C9-46FB-9293-5ACF3BAA1831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8" name="Tampungan Ka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id-ID" noProof="0"/>
          </a:p>
        </p:txBody>
      </p:sp>
      <p:sp>
        <p:nvSpPr>
          <p:cNvPr id="9" name="Tampungan Nomor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rsegi panjang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Persegi panjang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rtlCol="0"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id-ID" noProof="0" dirty="0"/>
              <a:t>Klik untuk mengedit gaya judul Master</a:t>
            </a:r>
          </a:p>
        </p:txBody>
      </p:sp>
      <p:sp>
        <p:nvSpPr>
          <p:cNvPr id="3" name="Tampungan Konten 2"/>
          <p:cNvSpPr>
            <a:spLocks noGrp="1"/>
          </p:cNvSpPr>
          <p:nvPr>
            <p:ph idx="1" hasCustomPrompt="1"/>
          </p:nvPr>
        </p:nvSpPr>
        <p:spPr>
          <a:xfrm>
            <a:off x="4800600" y="731520"/>
            <a:ext cx="6492240" cy="5257800"/>
          </a:xfrm>
        </p:spPr>
        <p:txBody>
          <a:bodyPr rtlCol="0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2926080"/>
            <a:ext cx="3200400" cy="3379124"/>
          </a:xfrm>
        </p:spPr>
        <p:txBody>
          <a:bodyPr lIns="91440" rIns="91440" rtlCol="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9EFB6E9C-8181-4077-8C02-09181EA71BD0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rsegi panjang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Persegi panjang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rtlCol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Gamba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accent3"/>
          </a:solidFill>
        </p:spPr>
        <p:txBody>
          <a:bodyPr lIns="457200" tIns="457200" rtlCol="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d-ID" noProof="0"/>
              <a:t>Klik ikon untuk menambahkan gambar</a:t>
            </a:r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 hasCustomPrompt="1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DF4D13-21A6-4F69-8067-06F3BE4F5003}" type="datetime1">
              <a:rPr lang="id-ID" noProof="0" smtClean="0"/>
              <a:t>20/08/2021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rsegi panjang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Persegi panjang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ampungan Judul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Teks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id-ID" noProof="0" dirty="0"/>
              <a:t>Klik untuk mengedit gaya teks Master</a:t>
            </a:r>
          </a:p>
          <a:p>
            <a:pPr lvl="1" rtl="0"/>
            <a:r>
              <a:rPr lang="id-ID" noProof="0" dirty="0"/>
              <a:t>Tingkat kedua</a:t>
            </a:r>
          </a:p>
          <a:p>
            <a:pPr lvl="2" rtl="0"/>
            <a:r>
              <a:rPr lang="id-ID" noProof="0" dirty="0"/>
              <a:t>Tingkat ketiga</a:t>
            </a:r>
          </a:p>
          <a:p>
            <a:pPr lvl="3" rtl="0"/>
            <a:r>
              <a:rPr lang="id-ID" noProof="0" dirty="0"/>
              <a:t>Tingkat keempat</a:t>
            </a:r>
          </a:p>
          <a:p>
            <a:pPr lvl="4" rtl="0"/>
            <a:r>
              <a:rPr lang="id-ID" noProof="0" dirty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rtl="0"/>
            <a:fld id="{FD4FD4A8-4144-467C-8D42-26B30DFB45ED}" type="datetime1">
              <a:rPr lang="id-ID" noProof="0" smtClean="0"/>
              <a:t>20/08/2021</a:t>
            </a:fld>
            <a:endParaRPr lang="id-ID" noProof="0" dirty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rtl="0"/>
            <a:fld id="{4FAB73BC-B049-4115-A692-8D63A059BFB8}" type="slidenum">
              <a:rPr lang="id-ID" noProof="0" smtClean="0"/>
              <a:pPr/>
              <a:t>‹#›</a:t>
            </a:fld>
            <a:endParaRPr lang="id-ID" noProof="0"/>
          </a:p>
        </p:txBody>
      </p:sp>
      <p:cxnSp>
        <p:nvCxnSpPr>
          <p:cNvPr id="10" name="Konektor Lurus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id-ID"/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29381990"/>
      </p:ext>
    </p:extLst>
  </p:cSld>
  <p:clrMapOvr>
    <a:masterClrMapping/>
  </p:clrMapOvr>
</p:sld>
</file>

<file path=ppt/theme/theme12.xml><?xml version="1.0" encoding="utf-8"?>
<a:theme xmlns:a="http://schemas.openxmlformats.org/drawingml/2006/main" name="Retrospeksi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Retrospect</ap:Template>
  <ap:TotalTime>15</ap:TotalTime>
  <ap:Words>1</ap:Words>
  <ap:PresentationFormat>Layar Lebar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 Dipakai</vt:lpstr>
      </vt:variant>
      <vt:variant>
        <vt:i4>2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</vt:i4>
      </vt:variant>
    </vt:vector>
  </ap:HeadingPairs>
  <ap:TitlesOfParts>
    <vt:vector baseType="lpstr" size="4">
      <vt:lpstr>Calibri</vt:lpstr>
      <vt:lpstr>Calibri Light</vt:lpstr>
      <vt:lpstr>Retrospeksi</vt:lpstr>
      <vt:lpstr>Presentasi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2014-09-12T02:11:56Z</dcterms:created>
  <dcterms:modified xsi:type="dcterms:W3CDTF">2021-08-20T02:49:41Z</dcterms:modified>
</cp:coreProperties>
</file>