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0T00:52:22.122" v="21" actId="790"/>
      <pc:docMkLst>
        <pc:docMk/>
      </pc:docMkLst>
      <pc:sldChg chg="modSp mod modNotes modNotesTx">
        <pc:chgData name="Fake Test User" userId="SID-0" providerId="Test" clId="FakeClientId" dt="2021-08-20T00:52:22.122" v="21" actId="790"/>
        <pc:sldMkLst>
          <pc:docMk/>
          <pc:sldMk cId="255086614" sldId="256"/>
        </pc:sldMkLst>
        <pc:spChg chg="mod">
          <ac:chgData name="Fake Test User" userId="SID-0" providerId="Test" clId="FakeClientId" dt="2021-08-20T00:48:52.637" v="0" actId="790"/>
          <ac:spMkLst>
            <pc:docMk/>
            <pc:sldMk cId="25508661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0:48:52.637" v="0" actId="790"/>
          <ac:spMkLst>
            <pc:docMk/>
            <pc:sldMk cId="25508661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0:51:11.169" v="17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0T00:49:55.544" v="4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0T00:49:55.544" v="4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0T00:49:55.544" v="4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0T00:49:55.544" v="4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0T00:49:55.544" v="4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0T00:50:02.122" v="6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0T00:50:02.122" v="6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0:02.122" v="6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02.122" v="6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02.122" v="6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02.122" v="6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07.763" v="7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0T00:50:07.763" v="7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0:07.763" v="7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07.763" v="7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07.763" v="7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07.763" v="7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14.622" v="8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0T00:50:14.622" v="8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0:14.622" v="8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14.622" v="8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14.622" v="8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14.622" v="8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21.825" v="9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0T00:50:21.825" v="9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0:21.825" v="9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21.825" v="9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21.825" v="9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21.825" v="9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50:21.825" v="9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26.763" v="10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0:50:26.763" v="10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33.497" v="11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0T00:50:33.497" v="11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33.497" v="11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33.497" v="11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33.497" v="11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37.763" v="12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0T00:50:37.763" v="12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0:37.763" v="12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37.763" v="12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42.356" v="13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0T00:50:42.356" v="13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0:42.356" v="13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42.356" v="13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42.356" v="13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42.356" v="13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50:42.356" v="13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0:50.325" v="14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0T00:50:50.325" v="14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0:50.325" v="14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0:50.325" v="14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0:50.325" v="14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0:50.325" v="14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0:50:50.325" v="14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1:07.153" v="16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0T00:51:07.153" v="16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1:07.153" v="16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1:07.153" v="16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1:07.153" v="16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1:07.153" v="16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0:51:11.169" v="17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0T00:51:11.169" v="17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0:51:11.169" v="17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0:51:11.169" v="17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0:51:11.169" v="17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0:51:11.169" v="17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0F03C77B-8120-4060-9D37-7A12D8DE78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E62368D3-EF13-4625-A0BC-D13B9B46C4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DC0C1-D952-4681-9492-C77B31A9A08F}" type="datetime1">
              <a:rPr lang="id-ID" smtClean="0"/>
              <a:t>20/08/2021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3D35AF12-52D4-4F38-8E68-3C24886345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9D44EC90-4CB3-4BF1-9733-5463109421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BCC23-5EDF-4043-8C1C-23750BFD75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2656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4B494-BF68-4407-A32F-A818D66E765B}" type="datetime1">
              <a:rPr lang="id-ID" smtClean="0"/>
              <a:pPr/>
              <a:t>20/08/2021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D259D-4BC5-4D29-A7B1-5A800FA8927A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391010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D259D-4BC5-4D29-A7B1-5A800FA8927A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956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7C821E3D-8079-4452-BCBA-7F1BB17DFB1E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7" name="Persegi panjang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410C5A-FD48-498B-A677-13DF44D66433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CCA136-8E10-4310-BB93-26BF700A0555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22C96F-233E-4B55-AC23-389D75DB82CE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95CC1F-0FDC-4D61-A212-82B9284D189C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  <p:sp>
        <p:nvSpPr>
          <p:cNvPr id="7" name="Persegi panjang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6D180A-B7BD-436F-BC17-866AEBF6A25E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Judu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E87D93-B1BB-4B40-860F-0C9AAFFB52D7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D8D939-85EC-41CD-9A67-28D3090551E9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C5B95F-4965-4FE2-9E6E-5E6DAC90BFA7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1AC66D-CD76-4B18-A0FE-AE4CFDCB83B4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AE4984-581C-4286-BE53-F7EC2525D922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E684873D-2611-4A1C-9310-17C074B4FB66}" type="datetime1">
              <a:rPr lang="id-ID" noProof="0" smtClean="0"/>
              <a:t>20/08/2021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.xml><?xml version="1.0" encoding="utf-8"?>
<a:theme xmlns:a="http://schemas.openxmlformats.org/drawingml/2006/main" name="Tampilan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4</TotalTime>
  <Words>1</Words>
  <PresentationFormat>Layar Lebar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Tampilan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2021-08-20T00:52:39Z</dcterms:modified>
</cp:coreProperties>
</file>