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id-ID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3464" autoAdjust="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20T02:33:31.426" v="30" actId="790"/>
      <pc:docMkLst>
        <pc:docMk/>
      </pc:docMkLst>
      <pc:sldChg chg="modSp mod modNotes modNotesTx">
        <pc:chgData name="Fake Test User" userId="SID-0" providerId="Test" clId="FakeClientId" dt="2021-08-20T02:33:31.426" v="30" actId="790"/>
        <pc:sldMkLst>
          <pc:docMk/>
          <pc:sldMk cId="554862975" sldId="256"/>
        </pc:sldMkLst>
        <pc:spChg chg="mod">
          <ac:chgData name="Fake Test User" userId="SID-0" providerId="Test" clId="FakeClientId" dt="2021-08-20T02:26:19.101" v="5" actId="790"/>
          <ac:spMkLst>
            <pc:docMk/>
            <pc:sldMk cId="5548629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0T02:26:19.101" v="5" actId="790"/>
          <ac:spMkLst>
            <pc:docMk/>
            <pc:sldMk cId="55486297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0T02:32:47.208" v="27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0T02:29:38.475" v="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0T02:29:38.475" v="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0T02:29:38.475" v="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0T02:29:38.475" v="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0T02:29:38.475" v="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0T02:30:22.163" v="9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0T02:30:22.163" v="9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0:22.163" v="9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0:22.163" v="9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2:30:22.163" v="9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2:30:22.163" v="9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0:30.944" v="10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0T02:30:30.944" v="10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0:30.944" v="10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0:30.944" v="10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0:30.944" v="10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30:30.944" v="10" actId="790"/>
            <ac:spMkLst>
              <pc:docMk/>
              <pc:sldMasterMk cId="0" sldId="2147483648"/>
              <pc:sldLayoutMk cId="0" sldId="214748365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0:50.818" v="12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0T02:30:50.818" v="12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0:50.818" v="12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0:50.818" v="12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30:50.818" v="12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2:30:50.818" v="12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0:59.255" v="13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0T02:30:59.255" v="13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0:59.255" v="13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0:59.255" v="13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0:59.255" v="13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0:59.255" v="13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30:59.255" v="13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1:09.348" v="14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0T02:31:09.348" v="14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1:09.348" v="14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1:09.348" v="14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1:09.348" v="14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1:09.348" v="14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31:09.348" v="14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2:31:09.348" v="14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2:31:09.348" v="14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1:13.598" v="15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0T02:31:13.598" v="15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1:13.598" v="15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1:13.598" v="15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1:13.598" v="15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1:17.489" v="16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0T02:31:17.489" v="16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1:17.489" v="16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1:17.489" v="16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1:21.802" v="17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0T02:31:21.802" v="17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1:21.802" v="17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1:21.802" v="17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1:21.802" v="17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1:21.802" v="17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31:21.802" v="17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1:26.317" v="18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0T02:31:26.317" v="18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1:26.317" v="18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1:26.317" v="18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1:26.317" v="18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1:26.317" v="18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31:26.317" v="18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2:40.786" v="2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0T02:32:40.786" v="2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2:40.786" v="2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2:40.786" v="2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2:40.786" v="2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2:40.786" v="2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2:47.208" v="27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0T02:32:47.208" v="27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2:47.208" v="27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2:47.208" v="27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2:47.208" v="27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2:47.208" v="27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1:43.864" v="19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0T02:31:43.864" v="19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1:43.864" v="19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1:43.864" v="19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1:43.864" v="19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1:43.864" v="19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31:43.864" v="19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2:00.708" v="21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0T02:32:00.708" v="21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2:00.708" v="21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2:00.708" v="21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2:00.708" v="21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32:00.708" v="21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2:19.098" v="23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0T02:32:19.098" v="23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2:19.098" v="23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2:19.098" v="23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2:19.098" v="23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32:19.098" v="23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2:07.895" v="22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0T02:32:07.895" v="22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2:32:07.895" v="22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2:07.895" v="22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2:07.895" v="22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2:32:07.895" v="22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2:32:07.895" v="22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0T02:32:07.895" v="22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0T02:32:07.895" v="22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2:26.552" v="24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0T02:32:26.552" v="24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2:26.552" v="24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2:26.552" v="24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2:26.552" v="24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2:32:26.552" v="24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2:32:26.552" v="24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0T02:32:26.552" v="24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0T02:32:26.552" v="24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0T02:32:26.552" v="24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0T02:32:26.552" v="24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2:32:33.786" v="25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0T02:32:33.786" v="25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>
            <a:extLst>
              <a:ext uri="{FF2B5EF4-FFF2-40B4-BE49-F238E27FC236}">
                <a16:creationId xmlns:a16="http://schemas.microsoft.com/office/drawing/2014/main" id="{C5066EC4-06B8-4C96-BDC3-CFF265BBC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Tampungan Tanggal 2">
            <a:extLst>
              <a:ext uri="{FF2B5EF4-FFF2-40B4-BE49-F238E27FC236}">
                <a16:creationId xmlns:a16="http://schemas.microsoft.com/office/drawing/2014/main" id="{B9FAFC08-922A-4945-BD59-C964C383EB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E214E-ACA6-428B-BC11-7034112AE139}" type="datetime1">
              <a:rPr lang="id-ID" smtClean="0"/>
              <a:t>25/08/2021</a:t>
            </a:fld>
            <a:endParaRPr lang="id-ID"/>
          </a:p>
        </p:txBody>
      </p:sp>
      <p:sp>
        <p:nvSpPr>
          <p:cNvPr id="4" name="Tampungan Kaki 3">
            <a:extLst>
              <a:ext uri="{FF2B5EF4-FFF2-40B4-BE49-F238E27FC236}">
                <a16:creationId xmlns:a16="http://schemas.microsoft.com/office/drawing/2014/main" id="{2AC76B5E-2BC3-4B6B-99EE-C9066AC4DE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Tampungan Nomor Slide 4">
            <a:extLst>
              <a:ext uri="{FF2B5EF4-FFF2-40B4-BE49-F238E27FC236}">
                <a16:creationId xmlns:a16="http://schemas.microsoft.com/office/drawing/2014/main" id="{8AB4F3FE-B4D7-4575-AFA5-BD38230CCF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B354C-58E4-4EBA-8E1A-AB6F975B885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789224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401FE-6FC2-4F25-8621-5AD53C840C5F}" type="datetime1">
              <a:rPr lang="id-ID" smtClean="0"/>
              <a:pPr/>
              <a:t>25/08/2021</a:t>
            </a:fld>
            <a:endParaRPr lang="id-ID" dirty="0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 noProof="0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 noProof="0"/>
              <a:t>Klik untuk edit gaya teks Master</a:t>
            </a:r>
          </a:p>
          <a:p>
            <a:pPr lvl="1"/>
            <a:r>
              <a:rPr lang="id-ID" noProof="0"/>
              <a:t>Tingkat kedua</a:t>
            </a:r>
          </a:p>
          <a:p>
            <a:pPr lvl="2"/>
            <a:r>
              <a:rPr lang="id-ID" noProof="0"/>
              <a:t>Tingkat ketiga</a:t>
            </a:r>
          </a:p>
          <a:p>
            <a:pPr lvl="3"/>
            <a:r>
              <a:rPr lang="id-ID" noProof="0"/>
              <a:t>Tingkat keempat</a:t>
            </a:r>
          </a:p>
          <a:p>
            <a:pPr lvl="4"/>
            <a:r>
              <a:rPr lang="id-ID" noProof="0"/>
              <a:t>Tingkat kelima</a:t>
            </a:r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6EE26-CE16-4B7E-8A93-ED80357ABA85}" type="slidenum">
              <a:rPr lang="id-ID" noProof="0" smtClean="0"/>
              <a:t>‹#›</a:t>
            </a:fld>
            <a:endParaRPr lang="id-ID" noProof="0"/>
          </a:p>
        </p:txBody>
      </p:sp>
    </p:spTree>
    <p:extLst>
      <p:ext uri="{BB962C8B-B14F-4D97-AF65-F5344CB8AC3E}">
        <p14:creationId xmlns:p14="http://schemas.microsoft.com/office/powerpoint/2010/main" val="3868564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Gambar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ampungan Catatan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36EE26-CE16-4B7E-8A93-ED80357ABA85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6992364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89FD5-2585-491C-9621-1EFD73C45505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id-ID" noProof="0" dirty="0"/>
              <a:t>Klik untuk mengedit gaya judul Master</a:t>
            </a:r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F692ED-8776-45AA-9364-11709980F0DE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732DD8-7953-477C-97D5-C87D63D8F737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2" name="Tampungan Teks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501729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9F83A3-4646-4B75-B336-5148C8E0B34E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  <p:sp>
        <p:nvSpPr>
          <p:cNvPr id="9" name="Kotak Teks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id-ID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Kotak Teks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id-ID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80AA0E-D8B3-47C9-8E83-54767F5CDFE8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Judu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7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8" name="Tampungan Teks 3"/>
          <p:cNvSpPr>
            <a:spLocks noGrp="1"/>
          </p:cNvSpPr>
          <p:nvPr>
            <p:ph type="body" sz="half" idx="15" hasCustomPrompt="1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9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id-ID" noProof="0"/>
              <a:t>Edit gaya teks Master</a:t>
            </a:r>
          </a:p>
        </p:txBody>
      </p:sp>
      <p:sp>
        <p:nvSpPr>
          <p:cNvPr id="10" name="Tampungan Teks 3"/>
          <p:cNvSpPr>
            <a:spLocks noGrp="1"/>
          </p:cNvSpPr>
          <p:nvPr>
            <p:ph type="body" sz="half" idx="16" hasCustomPrompt="1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11" name="Tampungan Teks 4"/>
          <p:cNvSpPr>
            <a:spLocks noGrp="1"/>
          </p:cNvSpPr>
          <p:nvPr>
            <p:ph type="body" sz="quarter" idx="13" hasCustomPrompt="1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id-ID" noProof="0"/>
              <a:t>Edit gaya teks Master</a:t>
            </a:r>
          </a:p>
        </p:txBody>
      </p:sp>
      <p:sp>
        <p:nvSpPr>
          <p:cNvPr id="12" name="Tampungan Teks 3"/>
          <p:cNvSpPr>
            <a:spLocks noGrp="1"/>
          </p:cNvSpPr>
          <p:nvPr>
            <p:ph type="body" sz="half" idx="17" hasCustomPrompt="1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0F704-DC6D-409E-948E-F6CC39EAD192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 Gam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Judu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19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20" name="Tampungan Gamba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21" name="Tampungan Teks 3"/>
          <p:cNvSpPr>
            <a:spLocks noGrp="1"/>
          </p:cNvSpPr>
          <p:nvPr>
            <p:ph type="body" sz="half" idx="18" hasCustomPrompt="1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22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23" name="Tampungan Gamba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24" name="Tampungan Teks 3"/>
          <p:cNvSpPr>
            <a:spLocks noGrp="1"/>
          </p:cNvSpPr>
          <p:nvPr>
            <p:ph type="body" sz="half" idx="19" hasCustomPrompt="1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25" name="Tampungan Teks 4"/>
          <p:cNvSpPr>
            <a:spLocks noGrp="1"/>
          </p:cNvSpPr>
          <p:nvPr>
            <p:ph type="body" sz="quarter" idx="13" hasCustomPrompt="1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26" name="Tampungan Gamba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27" name="Tampungan Teks 3"/>
          <p:cNvSpPr>
            <a:spLocks noGrp="1"/>
          </p:cNvSpPr>
          <p:nvPr>
            <p:ph type="body" sz="half" idx="20" hasCustomPrompt="1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8953B8-D82B-40AA-9116-634F381AE3B9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C8DA79-9919-476E-9BC4-3E4742DE893F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dan Judul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Vertik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Placeholder Teks Vertik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6B495E-C251-442F-9616-C2726D9DB308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0790A3-0B34-438D-9A2D-DFD3CD4EBCF9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udul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id-ID" noProof="0" dirty="0"/>
              <a:t>Klik untuk mengedit gaya judul Master</a:t>
            </a:r>
          </a:p>
        </p:txBody>
      </p:sp>
      <p:sp>
        <p:nvSpPr>
          <p:cNvPr id="8" name="Subjudul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d-ID" noProof="0"/>
              <a:t>Klik untuk mengedit gaya subjudul Master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ED6373-738C-418B-AA13-5F1FE0340CF5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sz="half" idx="1" hasCustomPrompt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63EDCF-1ECE-47CA-8D83-3C6CE77AC82C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 hasCustomPrompt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4" name="Tampungan Konten 3"/>
          <p:cNvSpPr>
            <a:spLocks noGrp="1"/>
          </p:cNvSpPr>
          <p:nvPr>
            <p:ph sz="half" idx="2" hasCustomPrompt="1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5" name="Tampungan Teks 4"/>
          <p:cNvSpPr>
            <a:spLocks noGrp="1"/>
          </p:cNvSpPr>
          <p:nvPr>
            <p:ph type="body" sz="quarter" idx="3" hasCustomPrompt="1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id-ID" noProof="0"/>
              <a:t>Edit gaya teks Master</a:t>
            </a:r>
          </a:p>
        </p:txBody>
      </p:sp>
      <p:sp>
        <p:nvSpPr>
          <p:cNvPr id="6" name="Tampungan Konten 5"/>
          <p:cNvSpPr>
            <a:spLocks noGrp="1"/>
          </p:cNvSpPr>
          <p:nvPr>
            <p:ph sz="quarter" idx="4" hasCustomPrompt="1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7" name="Tampungan Tanggal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861AEE-4DB1-40B7-91A1-D607483C2C64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8" name="Tampungan Ka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9" name="Tampungan Nomor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anggal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E43412-EA25-4AA5-8E96-5AACA41DD485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4" name="Tampungan Ka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5" name="Tampungan Nomor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Tanggal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64A66B-D849-4840-9EE0-4C51C99B6DDB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3" name="Tampungan Ka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4" name="Tampungan Nomor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Konten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236AE9-7CEA-44C6-9BB1-1F127935FA92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Gamba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d-ID" noProof="0"/>
              <a:t>Klik ikon untuk menambahkan gambar</a:t>
            </a:r>
          </a:p>
        </p:txBody>
      </p:sp>
      <p:sp>
        <p:nvSpPr>
          <p:cNvPr id="4" name="Tampungan Teks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d-ID" noProof="0"/>
              <a:t>Edit gaya teks Master</a:t>
            </a:r>
          </a:p>
        </p:txBody>
      </p:sp>
      <p:sp>
        <p:nvSpPr>
          <p:cNvPr id="5" name="Tampungan Tanggal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F27F26-BCB7-4499-BF9F-A4FEAB6A6FA9}" type="datetime1">
              <a:rPr lang="id-ID" noProof="0" smtClean="0"/>
              <a:t>25/08/2021</a:t>
            </a:fld>
            <a:endParaRPr lang="id-ID" noProof="0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d-ID" noProof="0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id-ID" noProof="0" smtClean="0"/>
              <a:t>‹#›</a:t>
            </a:fld>
            <a:endParaRPr lang="id-ID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Judu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d-ID" noProof="0"/>
              <a:t>Klik untuk mengedit gaya judul Master</a:t>
            </a:r>
          </a:p>
        </p:txBody>
      </p:sp>
      <p:sp>
        <p:nvSpPr>
          <p:cNvPr id="3" name="Tampungan Teks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d-ID" noProof="0"/>
              <a:t>Edit gaya teks Master</a:t>
            </a:r>
          </a:p>
          <a:p>
            <a:pPr lvl="1" rtl="0"/>
            <a:r>
              <a:rPr lang="id-ID" noProof="0"/>
              <a:t>Tingkat kedua</a:t>
            </a:r>
          </a:p>
          <a:p>
            <a:pPr lvl="2" rtl="0"/>
            <a:r>
              <a:rPr lang="id-ID" noProof="0"/>
              <a:t>Tingkat ketiga</a:t>
            </a:r>
          </a:p>
          <a:p>
            <a:pPr lvl="3" rtl="0"/>
            <a:r>
              <a:rPr lang="id-ID" noProof="0"/>
              <a:t>Tingkat keempat</a:t>
            </a:r>
          </a:p>
          <a:p>
            <a:pPr lvl="4" rtl="0"/>
            <a:r>
              <a:rPr lang="id-ID" noProof="0"/>
              <a:t>Tingkat kelima</a:t>
            </a:r>
          </a:p>
        </p:txBody>
      </p:sp>
      <p:sp>
        <p:nvSpPr>
          <p:cNvPr id="4" name="Tampungan Tanggal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352C4485-8598-4F7C-A9DD-96067C3A52C4}" type="datetime1">
              <a:rPr lang="id-ID" noProof="0" smtClean="0"/>
              <a:t>25/08/2021</a:t>
            </a:fld>
            <a:endParaRPr lang="id-ID" noProof="0" dirty="0"/>
          </a:p>
        </p:txBody>
      </p:sp>
      <p:sp>
        <p:nvSpPr>
          <p:cNvPr id="5" name="Tampungan Ka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endParaRPr lang="id-ID" noProof="0"/>
          </a:p>
        </p:txBody>
      </p:sp>
      <p:sp>
        <p:nvSpPr>
          <p:cNvPr id="6" name="Tampungan Nomor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D22F896-40B5-4ADD-8801-0D06FADFA095}" type="slidenum">
              <a:rPr lang="id-ID" noProof="0" smtClean="0"/>
              <a:pPr/>
              <a:t>‹#›</a:t>
            </a:fld>
            <a:endParaRPr lang="id-ID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endParaRPr lang="id-ID" sz="6000"/>
          </a:p>
        </p:txBody>
      </p:sp>
      <p:sp>
        <p:nvSpPr>
          <p:cNvPr id="3" name="Subjudu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2.xml><?xml version="1.0" encoding="utf-8"?>
<a:theme xmlns:a="http://schemas.openxmlformats.org/drawingml/2006/main" name="Kedalaman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TF10001006</ap:Template>
  <ap:TotalTime>9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Kedalaman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2021-08-25T01:49:45Z</dcterms:modified>
</cp:coreProperties>
</file>