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id-ID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93" d="100"/>
          <a:sy n="93" d="100"/>
        </p:scale>
        <p:origin x="10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82" y="6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2T06:26:34.720" v="19" actId="790"/>
      <pc:docMkLst>
        <pc:docMk/>
      </pc:docMkLst>
      <pc:sldChg chg="modSp mod modNotes">
        <pc:chgData name="Fake Test User" userId="SID-0" providerId="Test" clId="FakeClientId" dt="2021-08-02T06:25:32.498" v="4" actId="790"/>
        <pc:sldMkLst>
          <pc:docMk/>
          <pc:sldMk cId="401567019" sldId="256"/>
        </pc:sldMkLst>
        <pc:spChg chg="mod">
          <ac:chgData name="Fake Test User" userId="SID-0" providerId="Test" clId="FakeClientId" dt="2021-08-02T06:25:27.559" v="3" actId="790"/>
          <ac:spMkLst>
            <pc:docMk/>
            <pc:sldMk cId="401567019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2T06:25:27.559" v="3" actId="790"/>
          <ac:spMkLst>
            <pc:docMk/>
            <pc:sldMk cId="401567019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2T06:26:17.363" v="16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02T06:25:39.592" v="5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02T06:25:39.592" v="5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02T06:25:39.592" v="5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02T06:25:39.592" v="5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02T06:25:39.592" v="5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02T06:25:42.858" v="6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02T06:25:42.858" v="6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6:25:42.858" v="6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6:25:42.858" v="6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6:25:42.858" v="6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6:25:42.858" v="6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6:25:45.609" v="7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02T06:25:45.609" v="7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6:25:45.609" v="7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6:25:45.609" v="7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6:25:45.609" v="7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6:25:45.609" v="7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6:25:48.437" v="8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02T06:25:48.437" v="8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6:25:48.437" v="8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6:25:48.437" v="8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6:25:48.437" v="8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6:25:48.437" v="8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6:25:52.109" v="9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02T06:25:52.109" v="9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6:25:52.109" v="9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6:25:52.109" v="9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6:25:52.109" v="9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6:25:52.109" v="9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6:25:52.109" v="9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6:25:56.219" v="10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02T06:25:56.219" v="10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6:25:56.219" v="10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6:25:56.219" v="10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6:25:56.219" v="10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6:25:56.219" v="10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2T06:25:56.219" v="10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2T06:25:56.219" v="10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  <pc:spChg chg="mod">
            <ac:chgData name="Fake Test User" userId="SID-0" providerId="Test" clId="FakeClientId" dt="2021-08-02T06:25:56.219" v="10" actId="790"/>
            <ac:spMkLst>
              <pc:docMk/>
              <pc:sldMasterMk cId="0" sldId="2147483648"/>
              <pc:sldLayoutMk cId="0" sldId="2147483653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6:25:59.626" v="11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02T06:25:59.626" v="11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6:25:59.626" v="11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6:25:59.626" v="11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6:25:59.626" v="11" actId="790"/>
            <ac:spMkLst>
              <pc:docMk/>
              <pc:sldMasterMk cId="0" sldId="2147483648"/>
              <pc:sldLayoutMk cId="0" sldId="2147483654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6:26:03.939" v="12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02T06:26:03.939" v="12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6:26:03.939" v="12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6:26:03.939" v="12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6:26:08.330" v="13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02T06:26:08.330" v="13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6:26:08.330" v="13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6:26:08.330" v="13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6:26:08.330" v="13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6:26:08.330" v="13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6:26:08.330" v="13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6:26:11.581" v="14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02T06:26:11.581" v="14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6:26:11.581" v="14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6:26:11.581" v="14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6:26:11.581" v="14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6:26:11.581" v="14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6:26:11.581" v="14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6:26:14.331" v="15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02T06:26:14.331" v="15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6:26:14.331" v="15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6:26:14.331" v="15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6:26:14.331" v="15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6:26:14.331" v="15" actId="790"/>
            <ac:spMkLst>
              <pc:docMk/>
              <pc:sldMasterMk cId="0" sldId="2147483648"/>
              <pc:sldLayoutMk cId="0" sldId="2147483658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6:26:17.363" v="16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02T06:26:17.363" v="16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6:26:17.363" v="16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6:26:17.363" v="16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6:26:17.363" v="16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6:26:17.363" v="16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Header 1">
            <a:extLst>
              <a:ext uri="{FF2B5EF4-FFF2-40B4-BE49-F238E27FC236}">
                <a16:creationId xmlns:a16="http://schemas.microsoft.com/office/drawing/2014/main" id="{EABAC5EE-F49A-42D9-92BF-3B26F83B4A7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Tampungan Tanggal 2">
            <a:extLst>
              <a:ext uri="{FF2B5EF4-FFF2-40B4-BE49-F238E27FC236}">
                <a16:creationId xmlns:a16="http://schemas.microsoft.com/office/drawing/2014/main" id="{F9A63C65-979B-4477-ACCD-3CFC389B813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20895F-E6D0-4D03-90B3-0F2D2037B2C8}" type="datetimeFigureOut">
              <a:rPr lang="id-ID" smtClean="0"/>
              <a:t>02/08/2021</a:t>
            </a:fld>
            <a:endParaRPr lang="id-ID"/>
          </a:p>
        </p:txBody>
      </p:sp>
      <p:sp>
        <p:nvSpPr>
          <p:cNvPr id="4" name="Tampungan Kaki 3">
            <a:extLst>
              <a:ext uri="{FF2B5EF4-FFF2-40B4-BE49-F238E27FC236}">
                <a16:creationId xmlns:a16="http://schemas.microsoft.com/office/drawing/2014/main" id="{F450D4FB-947C-4F31-ADE1-BAF0408963C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Tampungan Nomor Slide 4">
            <a:extLst>
              <a:ext uri="{FF2B5EF4-FFF2-40B4-BE49-F238E27FC236}">
                <a16:creationId xmlns:a16="http://schemas.microsoft.com/office/drawing/2014/main" id="{4DAC3ADB-C566-4B92-AFBA-D404B24E2A9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49BD9-6140-4433-AB79-8A17F9AB1EB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866939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 noProof="0"/>
          </a:p>
        </p:txBody>
      </p:sp>
      <p:sp>
        <p:nvSpPr>
          <p:cNvPr id="3" name="Tampungan Tanggal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8EA735-40EE-45D4-8B26-F6D4419BF71C}" type="datetimeFigureOut">
              <a:rPr lang="id-ID" noProof="0" smtClean="0"/>
              <a:t>02/08/2021</a:t>
            </a:fld>
            <a:endParaRPr lang="id-ID" noProof="0"/>
          </a:p>
        </p:txBody>
      </p:sp>
      <p:sp>
        <p:nvSpPr>
          <p:cNvPr id="4" name="Tampungan Gambar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 noProof="0"/>
          </a:p>
        </p:txBody>
      </p:sp>
      <p:sp>
        <p:nvSpPr>
          <p:cNvPr id="5" name="Tampungan Catatan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d-ID" noProof="0"/>
              <a:t>Klik untuk mengedit gaya teks Master</a:t>
            </a:r>
          </a:p>
          <a:p>
            <a:pPr lvl="1"/>
            <a:r>
              <a:rPr lang="id-ID" noProof="0"/>
              <a:t>Tingkat kedua</a:t>
            </a:r>
          </a:p>
          <a:p>
            <a:pPr lvl="2"/>
            <a:r>
              <a:rPr lang="id-ID" noProof="0"/>
              <a:t>Tingkat ketiga</a:t>
            </a:r>
          </a:p>
          <a:p>
            <a:pPr lvl="3"/>
            <a:r>
              <a:rPr lang="id-ID" noProof="0"/>
              <a:t>Tingkat keempat</a:t>
            </a:r>
          </a:p>
          <a:p>
            <a:pPr lvl="4"/>
            <a:r>
              <a:rPr lang="id-ID" noProof="0"/>
              <a:t>Tingkat kelima</a:t>
            </a:r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F1799-A005-43C8-AD20-73F5D8517864}" type="slidenum">
              <a:rPr lang="id-ID" noProof="0" smtClean="0"/>
              <a:t>‹#›</a:t>
            </a:fld>
            <a:endParaRPr lang="id-ID" noProof="0"/>
          </a:p>
        </p:txBody>
      </p:sp>
    </p:spTree>
    <p:extLst>
      <p:ext uri="{BB962C8B-B14F-4D97-AF65-F5344CB8AC3E}">
        <p14:creationId xmlns:p14="http://schemas.microsoft.com/office/powerpoint/2010/main" val="37761000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ampungan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0F1799-A005-43C8-AD20-73F5D8517864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89935651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rsegi panjang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Judul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Placeholder Teks Vertik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5405286-B01D-4299-9517-966EB77629E0}" type="datetime1">
              <a:rPr lang="id-ID" noProof="0" smtClean="0"/>
              <a:t>02/08/2021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d-ID" noProof="0" smtClean="0"/>
              <a:pPr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rsegi panjang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Judul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Subjudul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id-ID" noProof="0"/>
              <a:t>Klik untuk mengedit gaya subjudul Master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BE6B61E-B5D8-409F-B188-73A3936D3D44}" type="datetime1">
              <a:rPr lang="id-ID" noProof="0" smtClean="0"/>
              <a:t>02/08/2021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id-ID" noProof="0" smtClean="0"/>
              <a:pPr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ks dan Judul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rsegi panjang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Judul Vertikal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Placeholder Teks Vertikal 2"/>
          <p:cNvSpPr>
            <a:spLocks noGrp="1"/>
          </p:cNvSpPr>
          <p:nvPr>
            <p:ph type="body" orient="vert" idx="1" hasCustomPrompt="1"/>
          </p:nvPr>
        </p:nvSpPr>
        <p:spPr>
          <a:xfrm>
            <a:off x="774923" y="675726"/>
            <a:ext cx="7896279" cy="5183073"/>
          </a:xfrm>
        </p:spPr>
        <p:txBody>
          <a:bodyPr vert="eaVert" rtlCol="0" anchor="t"/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586BC6C2-D54B-45B4-A097-77E7FB1DA408}" type="datetime1">
              <a:rPr lang="id-ID" noProof="0" smtClean="0"/>
              <a:t>02/08/2021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id-ID" noProof="0" smtClean="0"/>
              <a:pPr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rsegi panjang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Konten 2"/>
          <p:cNvSpPr>
            <a:spLocks noGrp="1"/>
          </p:cNvSpPr>
          <p:nvPr>
            <p:ph idx="1" hasCustomPrompt="1"/>
          </p:nvPr>
        </p:nvSpPr>
        <p:spPr>
          <a:xfrm>
            <a:off x="581192" y="2180496"/>
            <a:ext cx="11029615" cy="3678303"/>
          </a:xfrm>
        </p:spPr>
        <p:txBody>
          <a:bodyPr rtlCol="0"/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98C6A1-81E9-45B5-B2E3-B73BE6738949}" type="datetime1">
              <a:rPr lang="id-ID" noProof="0" smtClean="0"/>
              <a:t>02/08/2021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id-ID" noProof="0" smtClean="0"/>
              <a:pPr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rsegi panjang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Teks 2"/>
          <p:cNvSpPr>
            <a:spLocks noGrp="1"/>
          </p:cNvSpPr>
          <p:nvPr>
            <p:ph type="body" idx="1" hasCustomPrompt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232B86A2-0D95-4DC8-A408-13A7319537B2}" type="datetime1">
              <a:rPr lang="id-ID" noProof="0" smtClean="0"/>
              <a:t>02/08/2021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id-ID" noProof="0" smtClean="0"/>
              <a:pPr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rsegi panjang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Konten 2"/>
          <p:cNvSpPr>
            <a:spLocks noGrp="1"/>
          </p:cNvSpPr>
          <p:nvPr>
            <p:ph sz="half" idx="1" hasCustomPrompt="1"/>
          </p:nvPr>
        </p:nvSpPr>
        <p:spPr>
          <a:xfrm>
            <a:off x="581193" y="2228003"/>
            <a:ext cx="5422390" cy="3633047"/>
          </a:xfrm>
        </p:spPr>
        <p:txBody>
          <a:bodyPr rtlCol="0">
            <a:normAutofit/>
          </a:bodyPr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Konten 3"/>
          <p:cNvSpPr>
            <a:spLocks noGrp="1"/>
          </p:cNvSpPr>
          <p:nvPr>
            <p:ph sz="half" idx="2" hasCustomPrompt="1"/>
          </p:nvPr>
        </p:nvSpPr>
        <p:spPr>
          <a:xfrm>
            <a:off x="6188417" y="2228003"/>
            <a:ext cx="5422392" cy="3633047"/>
          </a:xfrm>
        </p:spPr>
        <p:txBody>
          <a:bodyPr rtlCol="0">
            <a:normAutofit/>
          </a:bodyPr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509B8F-A36F-4DAD-A97D-AB67F27B11C4}" type="datetime1">
              <a:rPr lang="id-ID" noProof="0" smtClean="0"/>
              <a:t>02/08/2021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d-ID" noProof="0" smtClean="0"/>
              <a:pPr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rsegi panjang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Judul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Teks 2"/>
          <p:cNvSpPr>
            <a:spLocks noGrp="1"/>
          </p:cNvSpPr>
          <p:nvPr>
            <p:ph type="body" idx="1" hasCustomPrompt="1"/>
          </p:nvPr>
        </p:nvSpPr>
        <p:spPr>
          <a:xfrm>
            <a:off x="887219" y="2250892"/>
            <a:ext cx="5087075" cy="536005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4" name="Tampungan Konten 3"/>
          <p:cNvSpPr>
            <a:spLocks noGrp="1"/>
          </p:cNvSpPr>
          <p:nvPr>
            <p:ph sz="half" idx="2" hasCustomPrompt="1"/>
          </p:nvPr>
        </p:nvSpPr>
        <p:spPr>
          <a:xfrm>
            <a:off x="581194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5" name="Tampungan Teks 4"/>
          <p:cNvSpPr>
            <a:spLocks noGrp="1"/>
          </p:cNvSpPr>
          <p:nvPr>
            <p:ph type="body" sz="quarter" idx="3" hasCustomPrompt="1"/>
          </p:nvPr>
        </p:nvSpPr>
        <p:spPr>
          <a:xfrm>
            <a:off x="6523735" y="2250892"/>
            <a:ext cx="5087073" cy="553373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6" name="Tampungan Konten 5"/>
          <p:cNvSpPr>
            <a:spLocks noGrp="1"/>
          </p:cNvSpPr>
          <p:nvPr>
            <p:ph sz="quarter" idx="4" hasCustomPrompt="1"/>
          </p:nvPr>
        </p:nvSpPr>
        <p:spPr>
          <a:xfrm>
            <a:off x="6217709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7" name="Tampungan Tanggal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97413C-15EB-4EC6-8ABE-3F453B344BD8}" type="datetime1">
              <a:rPr lang="id-ID" noProof="0" smtClean="0"/>
              <a:t>02/08/2021</a:t>
            </a:fld>
            <a:endParaRPr lang="id-ID" noProof="0"/>
          </a:p>
        </p:txBody>
      </p:sp>
      <p:sp>
        <p:nvSpPr>
          <p:cNvPr id="8" name="Tampungan Ka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9" name="Tampungan Nomor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d-ID" noProof="0" smtClean="0"/>
              <a:pPr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rsegi panjang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Judul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Tanggal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281D5A-FA89-4484-A178-66C0DFAFAB09}" type="datetime1">
              <a:rPr lang="id-ID" noProof="0" smtClean="0"/>
              <a:t>02/08/2021</a:t>
            </a:fld>
            <a:endParaRPr lang="id-ID" noProof="0"/>
          </a:p>
        </p:txBody>
      </p:sp>
      <p:sp>
        <p:nvSpPr>
          <p:cNvPr id="4" name="Tampungan Kaki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5" name="Tampungan Nomor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d-ID" noProof="0" smtClean="0"/>
              <a:pPr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Tanggal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635881-104E-414F-ACB3-525B56CC3DCD}" type="datetime1">
              <a:rPr lang="id-ID" noProof="0" smtClean="0"/>
              <a:t>02/08/2021</a:t>
            </a:fld>
            <a:endParaRPr lang="id-ID" noProof="0"/>
          </a:p>
        </p:txBody>
      </p:sp>
      <p:sp>
        <p:nvSpPr>
          <p:cNvPr id="3" name="Tampungan Kaki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d-ID" noProof="0" smtClean="0"/>
              <a:pPr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ersegi panjang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rtlCol="0"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Konten 2"/>
          <p:cNvSpPr>
            <a:spLocks noGrp="1"/>
          </p:cNvSpPr>
          <p:nvPr>
            <p:ph idx="1" hasCustomPrompt="1"/>
          </p:nvPr>
        </p:nvSpPr>
        <p:spPr>
          <a:xfrm>
            <a:off x="447816" y="601200"/>
            <a:ext cx="11292840" cy="4204800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Teks 3"/>
          <p:cNvSpPr>
            <a:spLocks noGrp="1"/>
          </p:cNvSpPr>
          <p:nvPr>
            <p:ph type="body" sz="half" idx="2" hasCustomPrompt="1"/>
          </p:nvPr>
        </p:nvSpPr>
        <p:spPr>
          <a:xfrm>
            <a:off x="5740823" y="5262296"/>
            <a:ext cx="5869987" cy="689515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8477655D-B6B0-44B2-9657-F47F040B93DD}" type="datetime1">
              <a:rPr lang="id-ID" noProof="0" smtClean="0"/>
              <a:t>02/08/2021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id-ID" noProof="0" smtClean="0"/>
              <a:pPr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Gamba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id-ID" noProof="0"/>
              <a:t>Klik ikon untuk menambahkan gambar</a:t>
            </a:r>
          </a:p>
        </p:txBody>
      </p:sp>
      <p:sp>
        <p:nvSpPr>
          <p:cNvPr id="4" name="Tampungan Teks 3"/>
          <p:cNvSpPr>
            <a:spLocks noGrp="1"/>
          </p:cNvSpPr>
          <p:nvPr>
            <p:ph type="body" sz="half" idx="2" hasCustomPrompt="1"/>
          </p:nvPr>
        </p:nvSpPr>
        <p:spPr>
          <a:xfrm>
            <a:off x="581192" y="5260127"/>
            <a:ext cx="11029617" cy="598671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5F417F-E046-460F-BB25-8B7A5A57FD12}" type="datetime1">
              <a:rPr lang="id-ID" noProof="0" smtClean="0"/>
              <a:t>02/08/2021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d-ID" noProof="0" smtClean="0"/>
              <a:pPr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Judul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Teks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65631948-E0EA-4B4E-A465-9AF1CD926C7F}" type="datetime1">
              <a:rPr lang="id-ID" noProof="0" smtClean="0"/>
              <a:t>02/08/2021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D57F1E4F-1CFF-5643-939E-217C01CDF565}" type="slidenum">
              <a:rPr lang="id-ID" noProof="0" smtClean="0"/>
              <a:pPr/>
              <a:t>‹#›</a:t>
            </a:fld>
            <a:endParaRPr lang="id-ID" noProof="0"/>
          </a:p>
        </p:txBody>
      </p:sp>
      <p:sp>
        <p:nvSpPr>
          <p:cNvPr id="9" name="Persegi panjang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Persegi panjang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Persegi panjang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id-ID"/>
          </a:p>
        </p:txBody>
      </p:sp>
      <p:sp>
        <p:nvSpPr>
          <p:cNvPr id="3" name="Subjudu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1567019"/>
      </p:ext>
    </p:extLst>
  </p:cSld>
  <p:clrMapOvr>
    <a:masterClrMapping/>
  </p:clrMapOvr>
</p:sld>
</file>

<file path=ppt/theme/theme12.xml><?xml version="1.0" encoding="utf-8"?>
<a:theme xmlns:a="http://schemas.openxmlformats.org/drawingml/2006/main" name="Dividen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1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TC103457464[[fn=Dividend]]</ap:Template>
  <ap:TotalTime>2</ap:TotalTime>
  <ap:Words>1</ap:Words>
  <ap:PresentationFormat>Layar Lebar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Font Dipakai</vt:lpstr>
      </vt:variant>
      <vt:variant>
        <vt:i4>3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</vt:i4>
      </vt:variant>
    </vt:vector>
  </ap:HeadingPairs>
  <ap:TitlesOfParts>
    <vt:vector baseType="lpstr" size="5">
      <vt:lpstr>Calibri</vt:lpstr>
      <vt:lpstr>Gill Sans MT</vt:lpstr>
      <vt:lpstr>Wingdings 2</vt:lpstr>
      <vt:lpstr>Dividen</vt:lpstr>
      <vt:lpstr>Presentasi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2014-08-26T23:51:37Z</dcterms:created>
  <dcterms:modified xsi:type="dcterms:W3CDTF">2021-08-02T06:27:02Z</dcterms:modified>
</cp:coreProperties>
</file>