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03" d="100"/>
          <a:sy n="103" d="100"/>
        </p:scale>
        <p:origin x="12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0:45:59.387" v="29" actId="790"/>
      <pc:docMkLst>
        <pc:docMk/>
      </pc:docMkLst>
      <pc:sldChg chg="modSp mod modNotes modNotesTx">
        <pc:chgData name="Fake Test User" userId="SID-0" providerId="Test" clId="FakeClientId" dt="2021-08-20T00:45:59.387" v="29" actId="790"/>
        <pc:sldMkLst>
          <pc:docMk/>
          <pc:sldMk cId="2867017508" sldId="256"/>
        </pc:sldMkLst>
        <pc:spChg chg="mod">
          <ac:chgData name="Fake Test User" userId="SID-0" providerId="Test" clId="FakeClientId" dt="2021-08-20T00:37:29.666" v="0" actId="790"/>
          <ac:spMkLst>
            <pc:docMk/>
            <pc:sldMk cId="286701750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0:37:29.666" v="0" actId="790"/>
          <ac:spMkLst>
            <pc:docMk/>
            <pc:sldMk cId="286701750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0:41:39.558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0T00:38:39.870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0T00:38:39.870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0T00:38:39.870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0T00:38:39.870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0T00:38:39.870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0T00:39:19.323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0T00:39:19.323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19.323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19.323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19.323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19.323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23.057" v="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0T00:39:23.057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23.057" v="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23.057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23.057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23.057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27.089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0T00:39:27.089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27.089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27.089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27.089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27.089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31.698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0T00:39:31.698" v="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31.698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31.698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31.698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31.698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39:31.698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36.042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0:39:36.042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43.339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0T00:39:43.339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43.339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43.339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43.339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48.026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0T00:39:48.026" v="1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48.026" v="1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48.026" v="1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52.917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0T00:39:52.917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52.917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52.917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52.917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52.917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39:52.917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39:57.495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0T00:39:57.495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39:57.495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39:57.495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39:57.495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39:57.495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39:57.495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1:36.042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0T00:41:36.042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41:36.042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41:36.042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1:36.042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1:36.042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1:39.558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0T00:41:39.558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41:39.558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41:39.558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1:39.558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1:39.558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0:02.198" v="13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0T00:40:02.198" v="13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40:02.198" v="13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40:02.198" v="13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0:02.198" v="13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0:02.198" v="13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40:02.198" v="13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0:13.355" v="1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0T00:40:13.355" v="1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40:13.355" v="1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0:13.355" v="14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0:13.355" v="1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40:13.355" v="14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0:26.448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0T00:40:26.448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40:26.448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0:26.448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0:26.448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40:26.448" v="16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0:19.464" v="1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0T00:40:19.464" v="15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1:12.636" v="19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0T00:41:12.636" v="19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41:28.339" v="21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0T00:41:28.339" v="21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A8A938CA-8107-4A2D-A250-0073B04C52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74BECC6A-AF90-4743-8081-1474277146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A1C39-24C2-4250-9FED-A2A94E51523B}" type="datetime1">
              <a:rPr lang="id-ID" smtClean="0"/>
              <a:t>20/08/2021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3F36B4E5-B323-40B8-B92D-CE988360BD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CDCB8EC-B865-4663-A6F6-19F94C461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077B6-BA70-450E-8D43-9DC0DB7AD3D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9949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03DA4-87B5-4530-BBDA-F043AD07F8E9}" type="datetime1">
              <a:rPr lang="id-ID" smtClean="0"/>
              <a:pPr/>
              <a:t>20/08/2021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75DDC-F8D6-4267-9C67-F37539E88788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2215398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D75DDC-F8D6-4267-9C67-F37539E88788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634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A49FCB-C50D-408A-946D-089E25FC9B49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emandang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700AE7-B0B8-4054-A971-4549866DE9CC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270C39-8D53-4EEE-9FE0-382A790A203B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2" name="Tampungan Teks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E46B6D-10C9-41BD-B28B-E0711CA36BC2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  <p:sp>
        <p:nvSpPr>
          <p:cNvPr id="11" name="Kotak Teks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d-ID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Kotak Teks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d-ID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367C1-DF9C-4531-8615-E600F90409FB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Judul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7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8" name="Tampungan Teks 3"/>
          <p:cNvSpPr>
            <a:spLocks noGrp="1"/>
          </p:cNvSpPr>
          <p:nvPr>
            <p:ph type="body" sz="half" idx="15" hasCustomPrompt="1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9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0" name="Tampungan Teks 3"/>
          <p:cNvSpPr>
            <a:spLocks noGrp="1"/>
          </p:cNvSpPr>
          <p:nvPr>
            <p:ph type="body" sz="half" idx="16" hasCustomPrompt="1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1" name="Tampungan Teks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2" name="Tampungan Teks 3"/>
          <p:cNvSpPr>
            <a:spLocks noGrp="1"/>
          </p:cNvSpPr>
          <p:nvPr>
            <p:ph type="body" sz="half" idx="17" hasCustomPrompt="1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B9267-878E-4E54-9524-8B4482D06CCA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9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0" name="Tampungan Gamba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1" name="Tampungan Teks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2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3" name="Tampungan Gamba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4" name="Tampungan Teks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5" name="Tampungan Teks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6" name="Tampungan Gamba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7" name="Tampungan Teks 3"/>
          <p:cNvSpPr>
            <a:spLocks noGrp="1"/>
          </p:cNvSpPr>
          <p:nvPr>
            <p:ph type="body" sz="half" idx="20" hasCustomPrompt="1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86FED4-5FB4-4602-B01D-4B4C10A0B5F4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03E5FD-6F4E-4073-B993-FFB2987227C5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862460-1529-477D-9676-8F4FEA0D70F0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0067AE-60C7-4AB2-8F88-66984AF07CC0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82F60B-5A7C-4873-AD70-A6CC3B28DFA1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F5128C-61BA-44CF-8223-C6133FCE1F28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EF94D4-FD41-498D-BD2C-3A70DF206DD4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CE441-5426-4F81-9C33-5EC9EB69A28A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1AB81E-45BC-468D-8066-88C9708884D7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76523A-2697-4988-96B3-43B5E6250E7D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7E798B-CD2C-4909-B746-635ACE8136A8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46E3A4E-0CAB-4830-91F9-1BD7067C3072}" type="datetime1">
              <a:rPr lang="id-ID" noProof="0" smtClean="0"/>
              <a:t>20/08/2021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</TotalTime>
  <Words>1</Words>
  <PresentationFormat>Layar Lebar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2021-08-20T00:47:15Z</dcterms:modified>
</cp:coreProperties>
</file>