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id-ID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6623" autoAdjust="0"/>
  </p:normalViewPr>
  <p:slideViewPr>
    <p:cSldViewPr snapToGrid="0">
      <p:cViewPr varScale="1">
        <p:scale>
          <a:sx n="119" d="100"/>
          <a:sy n="119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0T02:54:43.174" v="27" actId="790"/>
      <pc:docMkLst>
        <pc:docMk/>
      </pc:docMkLst>
      <pc:sldChg chg="modSp mod modNotes modNotesTx">
        <pc:chgData name="Fake Test User" userId="SID-0" providerId="Test" clId="FakeClientId" dt="2021-08-20T02:54:43.174" v="27" actId="790"/>
        <pc:sldMkLst>
          <pc:docMk/>
          <pc:sldMk cId="241142677" sldId="256"/>
        </pc:sldMkLst>
        <pc:spChg chg="mod">
          <ac:chgData name="Fake Test User" userId="SID-0" providerId="Test" clId="FakeClientId" dt="2021-08-20T02:50:25.862" v="2" actId="790"/>
          <ac:spMkLst>
            <pc:docMk/>
            <pc:sldMk cId="24114267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0T02:50:25.862" v="2" actId="790"/>
          <ac:spMkLst>
            <pc:docMk/>
            <pc:sldMk cId="24114267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0T02:53:45.268" v="23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8-20T02:51:04.722" v="5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8-20T02:51:04.722" v="5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8-20T02:51:04.722" v="5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8-20T02:51:04.722" v="5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8-20T02:51:04.722" v="5" actId="790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0T02:51:40.003" v="7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8-20T02:51:40.003" v="7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51:40.003" v="7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51:40.003" v="7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51:40.003" v="7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51:40.003" v="7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51:44.034" v="8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8-20T02:51:44.034" v="8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51:44.034" v="8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51:44.034" v="8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51:44.034" v="8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51:44.034" v="8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51:58.331" v="9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8-20T02:51:58.331" v="9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51:58.331" v="9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51:58.331" v="9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51:58.331" v="9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51:58.331" v="9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52:07.050" v="10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8-20T02:52:07.050" v="10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52:07.050" v="10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52:07.050" v="10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52:07.050" v="10" actId="790"/>
            <ac:spMkLst>
              <pc:docMk/>
              <pc:sldMasterMk cId="0" sldId="2147483840"/>
              <pc:sldLayoutMk cId="0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52:07.050" v="10" actId="790"/>
            <ac:spMkLst>
              <pc:docMk/>
              <pc:sldMasterMk cId="0" sldId="2147483840"/>
              <pc:sldLayoutMk cId="0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52:07.050" v="10" actId="790"/>
            <ac:spMkLst>
              <pc:docMk/>
              <pc:sldMasterMk cId="0" sldId="2147483840"/>
              <pc:sldLayoutMk cId="0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52:12.534" v="11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8-20T02:52:12.534" v="11" actId="790"/>
            <ac:spMkLst>
              <pc:docMk/>
              <pc:sldMasterMk cId="0" sldId="2147483840"/>
              <pc:sldLayoutMk cId="0" sldId="214748384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52:12.534" v="11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52:12.534" v="11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52:12.534" v="11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52:12.534" v="11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52:12.534" v="11" actId="790"/>
            <ac:spMkLst>
              <pc:docMk/>
              <pc:sldMasterMk cId="0" sldId="2147483840"/>
              <pc:sldLayoutMk cId="0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2:52:12.534" v="11" actId="790"/>
            <ac:spMkLst>
              <pc:docMk/>
              <pc:sldMasterMk cId="0" sldId="2147483840"/>
              <pc:sldLayoutMk cId="0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0T02:52:12.534" v="11" actId="790"/>
            <ac:spMkLst>
              <pc:docMk/>
              <pc:sldMasterMk cId="0" sldId="2147483840"/>
              <pc:sldLayoutMk cId="0" sldId="214748384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52:21.956" v="12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8-20T02:52:21.956" v="12" actId="790"/>
            <ac:spMkLst>
              <pc:docMk/>
              <pc:sldMasterMk cId="0" sldId="2147483840"/>
              <pc:sldLayoutMk cId="0" sldId="214748384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52:21.956" v="12" actId="790"/>
            <ac:spMkLst>
              <pc:docMk/>
              <pc:sldMasterMk cId="0" sldId="2147483840"/>
              <pc:sldLayoutMk cId="0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52:21.956" v="12" actId="790"/>
            <ac:spMkLst>
              <pc:docMk/>
              <pc:sldMasterMk cId="0" sldId="2147483840"/>
              <pc:sldLayoutMk cId="0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52:21.956" v="12" actId="790"/>
            <ac:spMkLst>
              <pc:docMk/>
              <pc:sldMasterMk cId="0" sldId="2147483840"/>
              <pc:sldLayoutMk cId="0" sldId="214748384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52:26.253" v="13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8-20T02:52:26.253" v="13" actId="790"/>
            <ac:spMkLst>
              <pc:docMk/>
              <pc:sldMasterMk cId="0" sldId="2147483840"/>
              <pc:sldLayoutMk cId="0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52:26.253" v="13" actId="790"/>
            <ac:spMkLst>
              <pc:docMk/>
              <pc:sldMasterMk cId="0" sldId="2147483840"/>
              <pc:sldLayoutMk cId="0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52:26.253" v="13" actId="790"/>
            <ac:spMkLst>
              <pc:docMk/>
              <pc:sldMasterMk cId="0" sldId="2147483840"/>
              <pc:sldLayoutMk cId="0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52:30.815" v="14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8-20T02:52:30.815" v="14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52:30.815" v="14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52:30.815" v="14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52:30.815" v="14" actId="790"/>
            <ac:spMkLst>
              <pc:docMk/>
              <pc:sldMasterMk cId="0" sldId="2147483840"/>
              <pc:sldLayoutMk cId="0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52:30.815" v="14" actId="790"/>
            <ac:spMkLst>
              <pc:docMk/>
              <pc:sldMasterMk cId="0" sldId="2147483840"/>
              <pc:sldLayoutMk cId="0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52:30.815" v="14" actId="790"/>
            <ac:spMkLst>
              <pc:docMk/>
              <pc:sldMasterMk cId="0" sldId="2147483840"/>
              <pc:sldLayoutMk cId="0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52:39.300" v="15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8-20T02:52:39.300" v="15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52:39.300" v="15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52:39.300" v="15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52:39.300" v="15" actId="790"/>
            <ac:spMkLst>
              <pc:docMk/>
              <pc:sldMasterMk cId="0" sldId="2147483840"/>
              <pc:sldLayoutMk cId="0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52:39.300" v="15" actId="790"/>
            <ac:spMkLst>
              <pc:docMk/>
              <pc:sldMasterMk cId="0" sldId="2147483840"/>
              <pc:sldLayoutMk cId="0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52:39.300" v="15" actId="790"/>
            <ac:spMkLst>
              <pc:docMk/>
              <pc:sldMasterMk cId="0" sldId="2147483840"/>
              <pc:sldLayoutMk cId="0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53:37.377" v="22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8-20T02:53:37.377" v="22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53:37.377" v="22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53:37.377" v="22" actId="790"/>
            <ac:spMkLst>
              <pc:docMk/>
              <pc:sldMasterMk cId="0" sldId="2147483840"/>
              <pc:sldLayoutMk cId="0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53:37.377" v="22" actId="790"/>
            <ac:spMkLst>
              <pc:docMk/>
              <pc:sldMasterMk cId="0" sldId="2147483840"/>
              <pc:sldLayoutMk cId="0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53:37.377" v="22" actId="790"/>
            <ac:spMkLst>
              <pc:docMk/>
              <pc:sldMasterMk cId="0" sldId="2147483840"/>
              <pc:sldLayoutMk cId="0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53:45.268" v="23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8-20T02:53:45.268" v="23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53:45.268" v="23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53:45.268" v="23" actId="790"/>
            <ac:spMkLst>
              <pc:docMk/>
              <pc:sldMasterMk cId="0" sldId="2147483840"/>
              <pc:sldLayoutMk cId="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53:45.268" v="23" actId="790"/>
            <ac:spMkLst>
              <pc:docMk/>
              <pc:sldMasterMk cId="0" sldId="2147483840"/>
              <pc:sldLayoutMk cId="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53:45.268" v="23" actId="790"/>
            <ac:spMkLst>
              <pc:docMk/>
              <pc:sldMasterMk cId="0" sldId="2147483840"/>
              <pc:sldLayoutMk cId="0" sldId="21474838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52:49.096" v="16" actId="790"/>
          <pc:sldLayoutMkLst>
            <pc:docMk/>
            <pc:sldMasterMk cId="0" sldId="2147483840"/>
            <pc:sldLayoutMk cId="0" sldId="2147483852"/>
          </pc:sldLayoutMkLst>
          <pc:spChg chg="mod">
            <ac:chgData name="Fake Test User" userId="SID-0" providerId="Test" clId="FakeClientId" dt="2021-08-20T02:52:49.096" v="16" actId="790"/>
            <ac:spMkLst>
              <pc:docMk/>
              <pc:sldMasterMk cId="0" sldId="2147483840"/>
              <pc:sldLayoutMk cId="0" sldId="21474838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52:49.096" v="16" actId="790"/>
            <ac:spMkLst>
              <pc:docMk/>
              <pc:sldMasterMk cId="0" sldId="2147483840"/>
              <pc:sldLayoutMk cId="0" sldId="21474838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52:49.096" v="16" actId="790"/>
            <ac:spMkLst>
              <pc:docMk/>
              <pc:sldMasterMk cId="0" sldId="2147483840"/>
              <pc:sldLayoutMk cId="0" sldId="21474838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52:49.096" v="16" actId="790"/>
            <ac:spMkLst>
              <pc:docMk/>
              <pc:sldMasterMk cId="0" sldId="2147483840"/>
              <pc:sldLayoutMk cId="0" sldId="21474838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52:49.096" v="16" actId="790"/>
            <ac:spMkLst>
              <pc:docMk/>
              <pc:sldMasterMk cId="0" sldId="2147483840"/>
              <pc:sldLayoutMk cId="0" sldId="21474838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52:49.096" v="16" actId="790"/>
            <ac:spMkLst>
              <pc:docMk/>
              <pc:sldMasterMk cId="0" sldId="2147483840"/>
              <pc:sldLayoutMk cId="0" sldId="21474838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52:57.862" v="17" actId="790"/>
          <pc:sldLayoutMkLst>
            <pc:docMk/>
            <pc:sldMasterMk cId="0" sldId="2147483840"/>
            <pc:sldLayoutMk cId="0" sldId="2147483853"/>
          </pc:sldLayoutMkLst>
          <pc:spChg chg="mod">
            <ac:chgData name="Fake Test User" userId="SID-0" providerId="Test" clId="FakeClientId" dt="2021-08-20T02:52:57.862" v="17" actId="790"/>
            <ac:spMkLst>
              <pc:docMk/>
              <pc:sldMasterMk cId="0" sldId="2147483840"/>
              <pc:sldLayoutMk cId="0" sldId="21474838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52:57.862" v="17" actId="790"/>
            <ac:spMkLst>
              <pc:docMk/>
              <pc:sldMasterMk cId="0" sldId="2147483840"/>
              <pc:sldLayoutMk cId="0" sldId="21474838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52:57.862" v="17" actId="790"/>
            <ac:spMkLst>
              <pc:docMk/>
              <pc:sldMasterMk cId="0" sldId="2147483840"/>
              <pc:sldLayoutMk cId="0" sldId="21474838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52:57.862" v="17" actId="790"/>
            <ac:spMkLst>
              <pc:docMk/>
              <pc:sldMasterMk cId="0" sldId="2147483840"/>
              <pc:sldLayoutMk cId="0" sldId="21474838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52:57.862" v="17" actId="790"/>
            <ac:spMkLst>
              <pc:docMk/>
              <pc:sldMasterMk cId="0" sldId="2147483840"/>
              <pc:sldLayoutMk cId="0" sldId="214748385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53:03.143" v="18" actId="790"/>
          <pc:sldLayoutMkLst>
            <pc:docMk/>
            <pc:sldMasterMk cId="0" sldId="2147483840"/>
            <pc:sldLayoutMk cId="0" sldId="2147483854"/>
          </pc:sldLayoutMkLst>
          <pc:spChg chg="mod">
            <ac:chgData name="Fake Test User" userId="SID-0" providerId="Test" clId="FakeClientId" dt="2021-08-20T02:53:03.143" v="18" actId="790"/>
            <ac:spMkLst>
              <pc:docMk/>
              <pc:sldMasterMk cId="0" sldId="2147483840"/>
              <pc:sldLayoutMk cId="0" sldId="21474838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53:03.143" v="18" actId="790"/>
            <ac:spMkLst>
              <pc:docMk/>
              <pc:sldMasterMk cId="0" sldId="2147483840"/>
              <pc:sldLayoutMk cId="0" sldId="21474838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53:03.143" v="18" actId="790"/>
            <ac:spMkLst>
              <pc:docMk/>
              <pc:sldMasterMk cId="0" sldId="2147483840"/>
              <pc:sldLayoutMk cId="0" sldId="21474838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53:03.143" v="18" actId="790"/>
            <ac:spMkLst>
              <pc:docMk/>
              <pc:sldMasterMk cId="0" sldId="2147483840"/>
              <pc:sldLayoutMk cId="0" sldId="21474838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53:03.143" v="18" actId="790"/>
            <ac:spMkLst>
              <pc:docMk/>
              <pc:sldMasterMk cId="0" sldId="2147483840"/>
              <pc:sldLayoutMk cId="0" sldId="2147483854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2:53:03.143" v="18" actId="790"/>
            <ac:spMkLst>
              <pc:docMk/>
              <pc:sldMasterMk cId="0" sldId="2147483840"/>
              <pc:sldLayoutMk cId="0" sldId="214748385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0T02:53:03.143" v="18" actId="790"/>
            <ac:spMkLst>
              <pc:docMk/>
              <pc:sldMasterMk cId="0" sldId="2147483840"/>
              <pc:sldLayoutMk cId="0" sldId="214748385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0T02:53:03.143" v="18" actId="790"/>
            <ac:spMkLst>
              <pc:docMk/>
              <pc:sldMasterMk cId="0" sldId="2147483840"/>
              <pc:sldLayoutMk cId="0" sldId="2147483854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53:11.206" v="19" actId="790"/>
          <pc:sldLayoutMkLst>
            <pc:docMk/>
            <pc:sldMasterMk cId="0" sldId="2147483840"/>
            <pc:sldLayoutMk cId="0" sldId="2147483855"/>
          </pc:sldLayoutMkLst>
          <pc:spChg chg="mod">
            <ac:chgData name="Fake Test User" userId="SID-0" providerId="Test" clId="FakeClientId" dt="2021-08-20T02:53:11.206" v="19" actId="790"/>
            <ac:spMkLst>
              <pc:docMk/>
              <pc:sldMasterMk cId="0" sldId="2147483840"/>
              <pc:sldLayoutMk cId="0" sldId="21474838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53:11.206" v="19" actId="790"/>
            <ac:spMkLst>
              <pc:docMk/>
              <pc:sldMasterMk cId="0" sldId="2147483840"/>
              <pc:sldLayoutMk cId="0" sldId="21474838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53:11.206" v="19" actId="790"/>
            <ac:spMkLst>
              <pc:docMk/>
              <pc:sldMasterMk cId="0" sldId="2147483840"/>
              <pc:sldLayoutMk cId="0" sldId="21474838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53:11.206" v="19" actId="790"/>
            <ac:spMkLst>
              <pc:docMk/>
              <pc:sldMasterMk cId="0" sldId="2147483840"/>
              <pc:sldLayoutMk cId="0" sldId="21474838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53:11.206" v="19" actId="790"/>
            <ac:spMkLst>
              <pc:docMk/>
              <pc:sldMasterMk cId="0" sldId="2147483840"/>
              <pc:sldLayoutMk cId="0" sldId="214748385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53:18.956" v="20" actId="790"/>
          <pc:sldLayoutMkLst>
            <pc:docMk/>
            <pc:sldMasterMk cId="0" sldId="2147483840"/>
            <pc:sldLayoutMk cId="0" sldId="2147483858"/>
          </pc:sldLayoutMkLst>
          <pc:spChg chg="mod">
            <ac:chgData name="Fake Test User" userId="SID-0" providerId="Test" clId="FakeClientId" dt="2021-08-20T02:53:18.956" v="20" actId="790"/>
            <ac:spMkLst>
              <pc:docMk/>
              <pc:sldMasterMk cId="0" sldId="2147483840"/>
              <pc:sldLayoutMk cId="0" sldId="21474838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53:18.956" v="20" actId="790"/>
            <ac:spMkLst>
              <pc:docMk/>
              <pc:sldMasterMk cId="0" sldId="2147483840"/>
              <pc:sldLayoutMk cId="0" sldId="21474838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53:18.956" v="20" actId="790"/>
            <ac:spMkLst>
              <pc:docMk/>
              <pc:sldMasterMk cId="0" sldId="2147483840"/>
              <pc:sldLayoutMk cId="0" sldId="21474838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53:18.956" v="20" actId="790"/>
            <ac:spMkLst>
              <pc:docMk/>
              <pc:sldMasterMk cId="0" sldId="2147483840"/>
              <pc:sldLayoutMk cId="0" sldId="2147483858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2:53:18.956" v="20" actId="790"/>
            <ac:spMkLst>
              <pc:docMk/>
              <pc:sldMasterMk cId="0" sldId="2147483840"/>
              <pc:sldLayoutMk cId="0" sldId="2147483858"/>
              <ac:spMk id="8" creationId="{00000000-0000-0000-0000-000000000000}"/>
            </ac:spMkLst>
          </pc:spChg>
          <pc:spChg chg="mod">
            <ac:chgData name="Fake Test User" userId="SID-0" providerId="Test" clId="FakeClientId" dt="2021-08-20T02:53:18.956" v="20" actId="790"/>
            <ac:spMkLst>
              <pc:docMk/>
              <pc:sldMasterMk cId="0" sldId="2147483840"/>
              <pc:sldLayoutMk cId="0" sldId="2147483858"/>
              <ac:spMk id="9" creationId="{00000000-0000-0000-0000-000000000000}"/>
            </ac:spMkLst>
          </pc:spChg>
          <pc:spChg chg="mod">
            <ac:chgData name="Fake Test User" userId="SID-0" providerId="Test" clId="FakeClientId" dt="2021-08-20T02:53:18.956" v="20" actId="790"/>
            <ac:spMkLst>
              <pc:docMk/>
              <pc:sldMasterMk cId="0" sldId="2147483840"/>
              <pc:sldLayoutMk cId="0" sldId="214748385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0T02:53:18.956" v="20" actId="790"/>
            <ac:spMkLst>
              <pc:docMk/>
              <pc:sldMasterMk cId="0" sldId="2147483840"/>
              <pc:sldLayoutMk cId="0" sldId="214748385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0T02:53:18.956" v="20" actId="790"/>
            <ac:spMkLst>
              <pc:docMk/>
              <pc:sldMasterMk cId="0" sldId="2147483840"/>
              <pc:sldLayoutMk cId="0" sldId="214748385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0T02:53:18.956" v="20" actId="790"/>
            <ac:spMkLst>
              <pc:docMk/>
              <pc:sldMasterMk cId="0" sldId="2147483840"/>
              <pc:sldLayoutMk cId="0" sldId="2147483858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53:30.674" v="21" actId="790"/>
          <pc:sldLayoutMkLst>
            <pc:docMk/>
            <pc:sldMasterMk cId="0" sldId="2147483840"/>
            <pc:sldLayoutMk cId="0" sldId="2147483859"/>
          </pc:sldLayoutMkLst>
          <pc:spChg chg="mod">
            <ac:chgData name="Fake Test User" userId="SID-0" providerId="Test" clId="FakeClientId" dt="2021-08-20T02:53:30.674" v="21" actId="790"/>
            <ac:spMkLst>
              <pc:docMk/>
              <pc:sldMasterMk cId="0" sldId="2147483840"/>
              <pc:sldLayoutMk cId="0" sldId="21474838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53:30.674" v="21" actId="790"/>
            <ac:spMkLst>
              <pc:docMk/>
              <pc:sldMasterMk cId="0" sldId="2147483840"/>
              <pc:sldLayoutMk cId="0" sldId="21474838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53:30.674" v="21" actId="790"/>
            <ac:spMkLst>
              <pc:docMk/>
              <pc:sldMasterMk cId="0" sldId="2147483840"/>
              <pc:sldLayoutMk cId="0" sldId="21474838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53:30.674" v="21" actId="790"/>
            <ac:spMkLst>
              <pc:docMk/>
              <pc:sldMasterMk cId="0" sldId="2147483840"/>
              <pc:sldLayoutMk cId="0" sldId="2147483859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0T02:53:30.674" v="21" actId="790"/>
            <ac:spMkLst>
              <pc:docMk/>
              <pc:sldMasterMk cId="0" sldId="2147483840"/>
              <pc:sldLayoutMk cId="0" sldId="2147483859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0T02:53:30.674" v="21" actId="790"/>
            <ac:spMkLst>
              <pc:docMk/>
              <pc:sldMasterMk cId="0" sldId="2147483840"/>
              <pc:sldLayoutMk cId="0" sldId="2147483859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0T02:53:30.674" v="21" actId="790"/>
            <ac:spMkLst>
              <pc:docMk/>
              <pc:sldMasterMk cId="0" sldId="2147483840"/>
              <pc:sldLayoutMk cId="0" sldId="2147483859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0T02:53:30.674" v="21" actId="790"/>
            <ac:spMkLst>
              <pc:docMk/>
              <pc:sldMasterMk cId="0" sldId="2147483840"/>
              <pc:sldLayoutMk cId="0" sldId="2147483859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0T02:53:30.674" v="21" actId="790"/>
            <ac:spMkLst>
              <pc:docMk/>
              <pc:sldMasterMk cId="0" sldId="2147483840"/>
              <pc:sldLayoutMk cId="0" sldId="2147483859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0T02:53:30.674" v="21" actId="790"/>
            <ac:spMkLst>
              <pc:docMk/>
              <pc:sldMasterMk cId="0" sldId="2147483840"/>
              <pc:sldLayoutMk cId="0" sldId="2147483859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0T02:53:30.674" v="21" actId="790"/>
            <ac:spMkLst>
              <pc:docMk/>
              <pc:sldMasterMk cId="0" sldId="2147483840"/>
              <pc:sldLayoutMk cId="0" sldId="2147483859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0T02:53:30.674" v="21" actId="790"/>
            <ac:spMkLst>
              <pc:docMk/>
              <pc:sldMasterMk cId="0" sldId="2147483840"/>
              <pc:sldLayoutMk cId="0" sldId="2147483859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0T02:53:30.674" v="21" actId="790"/>
            <ac:spMkLst>
              <pc:docMk/>
              <pc:sldMasterMk cId="0" sldId="2147483840"/>
              <pc:sldLayoutMk cId="0" sldId="2147483859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id="{89CE40D1-12E1-4DA4-BF83-5C27FEFC95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9AD55850-5A5D-416D-89CB-1D3F09319A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936F2-17E2-49DC-BB9B-362AE0133624}" type="datetime1">
              <a:rPr lang="id-ID" smtClean="0"/>
              <a:t>20/08/2021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25F42A54-7D2B-4355-BE43-B4D88726F8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BFE9C40D-513C-4C52-8F70-EBE6EE77C4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0C170-055E-4398-AA4C-E5EBECAE20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0107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5E377-9551-4516-A56D-F82DD66194C1}" type="datetime1">
              <a:rPr lang="id-ID" smtClean="0"/>
              <a:pPr/>
              <a:t>20/08/2021</a:t>
            </a:fld>
            <a:endParaRPr lang="id-ID" dirty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 noProof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/>
            <a:r>
              <a:rPr lang="id-ID" noProof="0"/>
              <a:t>Tingkat kedua</a:t>
            </a:r>
          </a:p>
          <a:p>
            <a:pPr lvl="2"/>
            <a:r>
              <a:rPr lang="id-ID" noProof="0"/>
              <a:t>Tingkat ketiga</a:t>
            </a:r>
          </a:p>
          <a:p>
            <a:pPr lvl="3"/>
            <a:r>
              <a:rPr lang="id-ID" noProof="0"/>
              <a:t>Tingkat keempat</a:t>
            </a:r>
          </a:p>
          <a:p>
            <a:pPr lvl="4"/>
            <a:r>
              <a:rPr lang="id-ID" noProof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F0E84-227D-4920-9252-6124509D37FF}" type="slidenum">
              <a:rPr lang="id-ID" noProof="0" smtClean="0"/>
              <a:t>‹#›</a:t>
            </a:fld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12187670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F0E84-227D-4920-9252-6124509D37FF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5740960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43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4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emandang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ambar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rtlCol="0" anchor="b">
            <a:normAutofit/>
          </a:bodyPr>
          <a:lstStyle>
            <a:lvl1pPr algn="ctr">
              <a:defRPr sz="28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Gamba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5108728"/>
            <a:ext cx="10353762" cy="682472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70F1CE-80BE-4E7F-8CD9-9774953828CC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rtlCol="0" anchor="b">
            <a:normAutofit/>
          </a:bodyPr>
          <a:lstStyle>
            <a:lvl1pPr algn="ctr">
              <a:defRPr sz="54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rtlCol="0"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d-ID" noProof="0"/>
              <a:t>Klik untuk mengedit gaya subjudul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978AC7-B180-4176-B206-8613FA6AA7AF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295180"/>
            <a:ext cx="10353763" cy="1501826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F597EA-42CE-4DF9-BF92-F83FC69A0E9D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12" name="Tampungan Teks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532749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304353"/>
            <a:ext cx="10353763" cy="1489496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61C7B6-AA54-4C0F-A9A5-5CD1F2F21A84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  <p:sp>
        <p:nvSpPr>
          <p:cNvPr id="11" name="Kotak Teks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id-ID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Kotak Teks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d-ID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913784" y="4650556"/>
            <a:ext cx="10352199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BBD5D3-9E44-4820-B7E3-86CCC7149223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Judul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7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913795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8" name="Tampungan Teks 3"/>
          <p:cNvSpPr>
            <a:spLocks noGrp="1"/>
          </p:cNvSpPr>
          <p:nvPr>
            <p:ph type="body" sz="half" idx="15" hasCustomPrompt="1"/>
          </p:nvPr>
        </p:nvSpPr>
        <p:spPr>
          <a:xfrm>
            <a:off x="91379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9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4446711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10" name="Tampungan Teks 3"/>
          <p:cNvSpPr>
            <a:spLocks noGrp="1"/>
          </p:cNvSpPr>
          <p:nvPr>
            <p:ph type="body" sz="half" idx="16" hasCustomPrompt="1"/>
          </p:nvPr>
        </p:nvSpPr>
        <p:spPr>
          <a:xfrm>
            <a:off x="444143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11" name="Tampungan Teks 4"/>
          <p:cNvSpPr>
            <a:spLocks noGrp="1"/>
          </p:cNvSpPr>
          <p:nvPr>
            <p:ph type="body" sz="quarter" idx="13" hasCustomPrompt="1"/>
          </p:nvPr>
        </p:nvSpPr>
        <p:spPr>
          <a:xfrm>
            <a:off x="7966572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12" name="Tampungan Teks 3"/>
          <p:cNvSpPr>
            <a:spLocks noGrp="1"/>
          </p:cNvSpPr>
          <p:nvPr>
            <p:ph type="body" sz="half" idx="17" hasCustomPrompt="1"/>
          </p:nvPr>
        </p:nvSpPr>
        <p:spPr>
          <a:xfrm>
            <a:off x="7966572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3E60C2-28FD-4040-9AE0-95D3CA16B277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ambar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Gambar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Gambar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Judul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19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913795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20" name="Tampungan Gamba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21" name="Tampungan Teks 3"/>
          <p:cNvSpPr>
            <a:spLocks noGrp="1"/>
          </p:cNvSpPr>
          <p:nvPr>
            <p:ph type="body" sz="half" idx="18" hasCustomPrompt="1"/>
          </p:nvPr>
        </p:nvSpPr>
        <p:spPr>
          <a:xfrm>
            <a:off x="913795" y="4480368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22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88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23" name="Tampungan Gamba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24" name="Tampungan Teks 3"/>
          <p:cNvSpPr>
            <a:spLocks noGrp="1"/>
          </p:cNvSpPr>
          <p:nvPr>
            <p:ph type="body" sz="half" idx="19" hasCustomPrompt="1"/>
          </p:nvPr>
        </p:nvSpPr>
        <p:spPr>
          <a:xfrm>
            <a:off x="4441435" y="4480367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25" name="Tampungan Teks 4"/>
          <p:cNvSpPr>
            <a:spLocks noGrp="1"/>
          </p:cNvSpPr>
          <p:nvPr>
            <p:ph type="body" sz="quarter" idx="13" hasCustomPrompt="1"/>
          </p:nvPr>
        </p:nvSpPr>
        <p:spPr>
          <a:xfrm>
            <a:off x="7966697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26" name="Tampungan Gamba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27" name="Tampungan Teks 3"/>
          <p:cNvSpPr>
            <a:spLocks noGrp="1"/>
          </p:cNvSpPr>
          <p:nvPr>
            <p:ph type="body" sz="half" idx="20" hasCustomPrompt="1"/>
          </p:nvPr>
        </p:nvSpPr>
        <p:spPr>
          <a:xfrm>
            <a:off x="7966572" y="4480365"/>
            <a:ext cx="3300984" cy="131083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FE8791-E8DD-4E2D-9465-72D4312858F9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652ADE-43AC-438A-B884-967359D0346B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913796" y="609599"/>
            <a:ext cx="7916872" cy="5181601"/>
          </a:xfrm>
        </p:spPr>
        <p:txBody>
          <a:bodyPr vert="eaVert" rtlCol="0" anchor="t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6AAD50-5444-47E3-A032-37F2D5BF4BBB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d-ID" noProof="0" dirty="0"/>
              <a:t>Klik untuk mengedit gaya teks Master</a:t>
            </a:r>
          </a:p>
          <a:p>
            <a:pPr lvl="1" rtl="0"/>
            <a:r>
              <a:rPr lang="id-ID" noProof="0" dirty="0"/>
              <a:t>Tingkat kedua</a:t>
            </a:r>
          </a:p>
          <a:p>
            <a:pPr lvl="2" rtl="0"/>
            <a:r>
              <a:rPr lang="id-ID" noProof="0" dirty="0"/>
              <a:t>Tingkat ketiga</a:t>
            </a:r>
          </a:p>
          <a:p>
            <a:pPr lvl="3" rtl="0"/>
            <a:r>
              <a:rPr lang="id-ID" noProof="0" dirty="0"/>
              <a:t>Tingkat keempat</a:t>
            </a:r>
          </a:p>
          <a:p>
            <a:pPr lvl="4" rtl="0"/>
            <a:r>
              <a:rPr lang="id-ID" noProof="0" dirty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178F71-EB81-4D35-9205-04EA158135FD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rtlCol="0" anchor="b"/>
          <a:lstStyle>
            <a:lvl1pPr algn="ctr">
              <a:defRPr sz="4000" b="0" cap="none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295401" y="3589879"/>
            <a:ext cx="9590550" cy="1507054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D6ED3F-C7A3-434C-BD63-5A91B02567BE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sz="half" idx="1" hasCustomPrompt="1"/>
          </p:nvPr>
        </p:nvSpPr>
        <p:spPr>
          <a:xfrm>
            <a:off x="913795" y="1732449"/>
            <a:ext cx="5060497" cy="4058750"/>
          </a:xfrm>
        </p:spPr>
        <p:txBody>
          <a:bodyPr rtlCol="0" anchor="t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6202892" y="1732449"/>
            <a:ext cx="5064665" cy="4058751"/>
          </a:xfrm>
        </p:spPr>
        <p:txBody>
          <a:bodyPr rtlCol="0" anchor="t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7FF1C5-5265-4B4D-B818-AB8614A87E91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ambar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Gambar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005872" y="1835254"/>
            <a:ext cx="4876344" cy="544884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1005872" y="2380137"/>
            <a:ext cx="4876344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6294967" y="1835254"/>
            <a:ext cx="4895330" cy="544883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6" name="Tampungan Konten 5"/>
          <p:cNvSpPr>
            <a:spLocks noGrp="1"/>
          </p:cNvSpPr>
          <p:nvPr>
            <p:ph sz="quarter" idx="4" hasCustomPrompt="1"/>
          </p:nvPr>
        </p:nvSpPr>
        <p:spPr>
          <a:xfrm>
            <a:off x="6294967" y="2380137"/>
            <a:ext cx="4895330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2B771D-335B-44CF-A86B-430B572F8620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72C111-2463-44C1-97B7-BAD0930A7A51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12F0C4-CD78-4AE1-9032-CB78A7B71C47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>
          <a:xfrm>
            <a:off x="4855633" y="609600"/>
            <a:ext cx="6411924" cy="5181600"/>
          </a:xfrm>
        </p:spPr>
        <p:txBody>
          <a:bodyPr rtlCol="0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2431518"/>
            <a:ext cx="3706889" cy="335968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2DDA3D-777D-4C8A-9FA0-0FFEAC6F4194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ambar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rtlCol="0" anchor="b">
            <a:noAutofit/>
          </a:bodyPr>
          <a:lstStyle>
            <a:lvl1pPr algn="ctr">
              <a:defRPr sz="3200" b="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Gamba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2439261"/>
            <a:ext cx="5934949" cy="337613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CEDB7E-71A7-4872-B9C2-62D0244ABF76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fld id="{345C1662-EB63-4FC6-BB40-891AB968C6FC}" type="datetime1">
              <a:rPr lang="id-ID" noProof="0" smtClean="0"/>
              <a:t>20/08/2021</a:t>
            </a:fld>
            <a:endParaRPr lang="id-ID" noProof="0" dirty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fld id="{DF28FB93-0A08-4E7D-8E63-9EFA29F1E09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d-ID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14267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Batu Tulis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TC104033929[[fn=Slate]]</ap:Template>
  <ap:TotalTime>5</ap:TotalTime>
  <ap:Words>1</ap:Words>
  <ap:PresentationFormat>Layar Lebar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ap:HeadingPairs>
  <ap:TitlesOfParts>
    <vt:vector baseType="lpstr" size="5">
      <vt:lpstr>Calibri</vt:lpstr>
      <vt:lpstr>Calisto MT</vt:lpstr>
      <vt:lpstr>Wingdings 2</vt:lpstr>
      <vt:lpstr>Batu Tulis</vt:lpstr>
      <vt:lpstr>Presentasi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2014-08-26T23:53:23Z</dcterms:created>
  <dcterms:modified xsi:type="dcterms:W3CDTF">2021-08-20T02:54:58Z</dcterms:modified>
</cp:coreProperties>
</file>