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September 16,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September 16,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097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2</vt:lpstr>
      <vt:lpstr>Austin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2014-09-16T21:29:24Z</dcterms:created>
  <dcterms:modified xsi:type="dcterms:W3CDTF">2014-09-16T21:29:37Z</dcterms:modified>
</cp:coreProperties>
</file>