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19T08:12:46.527" v="21" actId="790"/>
      <pc:docMkLst>
        <pc:docMk/>
      </pc:docMkLst>
      <pc:sldChg chg="modSp mod modNotes modNotesTx">
        <pc:chgData name="Fake Test User" userId="SID-0" providerId="Test" clId="FakeClientId" dt="2021-08-19T08:12:46.527" v="21" actId="790"/>
        <pc:sldMkLst>
          <pc:docMk/>
          <pc:sldMk cId="2453270762" sldId="256"/>
        </pc:sldMkLst>
        <pc:spChg chg="mod">
          <ac:chgData name="Fake Test User" userId="SID-0" providerId="Test" clId="FakeClientId" dt="2021-08-19T08:08:03.712" v="2" actId="790"/>
          <ac:spMkLst>
            <pc:docMk/>
            <pc:sldMk cId="245327076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9T08:08:03.712" v="2" actId="790"/>
          <ac:spMkLst>
            <pc:docMk/>
            <pc:sldMk cId="245327076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9T08:11:21.355" v="17" actId="790"/>
        <pc:sldMasterMkLst>
          <pc:docMk/>
          <pc:sldMasterMk cId="0" sldId="2147484209"/>
        </pc:sldMasterMkLst>
        <pc:spChg chg="mod">
          <ac:chgData name="Fake Test User" userId="SID-0" providerId="Test" clId="FakeClientId" dt="2021-08-19T08:09:42.572" v="6" actId="790"/>
          <ac:spMkLst>
            <pc:docMk/>
            <pc:sldMasterMk cId="0" sldId="2147484209"/>
            <ac:spMk id="2" creationId="{00000000-0000-0000-0000-000000000000}"/>
          </ac:spMkLst>
        </pc:spChg>
        <pc:spChg chg="mod">
          <ac:chgData name="Fake Test User" userId="SID-0" providerId="Test" clId="FakeClientId" dt="2021-08-19T08:09:42.572" v="6" actId="790"/>
          <ac:spMkLst>
            <pc:docMk/>
            <pc:sldMasterMk cId="0" sldId="2147484209"/>
            <ac:spMk id="3" creationId="{00000000-0000-0000-0000-000000000000}"/>
          </ac:spMkLst>
        </pc:spChg>
        <pc:spChg chg="mod">
          <ac:chgData name="Fake Test User" userId="SID-0" providerId="Test" clId="FakeClientId" dt="2021-08-19T08:09:42.572" v="6" actId="790"/>
          <ac:spMkLst>
            <pc:docMk/>
            <pc:sldMasterMk cId="0" sldId="2147484209"/>
            <ac:spMk id="4" creationId="{00000000-0000-0000-0000-000000000000}"/>
          </ac:spMkLst>
        </pc:spChg>
        <pc:spChg chg="mod">
          <ac:chgData name="Fake Test User" userId="SID-0" providerId="Test" clId="FakeClientId" dt="2021-08-19T08:09:42.572" v="6" actId="790"/>
          <ac:spMkLst>
            <pc:docMk/>
            <pc:sldMasterMk cId="0" sldId="2147484209"/>
            <ac:spMk id="5" creationId="{00000000-0000-0000-0000-000000000000}"/>
          </ac:spMkLst>
        </pc:spChg>
        <pc:spChg chg="mod">
          <ac:chgData name="Fake Test User" userId="SID-0" providerId="Test" clId="FakeClientId" dt="2021-08-19T08:09:42.572" v="6" actId="790"/>
          <ac:spMkLst>
            <pc:docMk/>
            <pc:sldMasterMk cId="0" sldId="2147484209"/>
            <ac:spMk id="6" creationId="{00000000-0000-0000-0000-000000000000}"/>
          </ac:spMkLst>
        </pc:spChg>
        <pc:spChg chg="mod">
          <ac:chgData name="Fake Test User" userId="SID-0" providerId="Test" clId="FakeClientId" dt="2021-08-19T08:09:42.572" v="6" actId="790"/>
          <ac:spMkLst>
            <pc:docMk/>
            <pc:sldMasterMk cId="0" sldId="2147484209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19T08:10:12.604" v="7" actId="790"/>
          <pc:sldLayoutMkLst>
            <pc:docMk/>
            <pc:sldMasterMk cId="0" sldId="2147484209"/>
            <pc:sldLayoutMk cId="0" sldId="2147484210"/>
          </pc:sldLayoutMkLst>
          <pc:spChg chg="mod">
            <ac:chgData name="Fake Test User" userId="SID-0" providerId="Test" clId="FakeClientId" dt="2021-08-19T08:10:12.604" v="7" actId="790"/>
            <ac:spMkLst>
              <pc:docMk/>
              <pc:sldMasterMk cId="0" sldId="2147484209"/>
              <pc:sldLayoutMk cId="0" sldId="214748421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8:10:12.604" v="7" actId="790"/>
            <ac:spMkLst>
              <pc:docMk/>
              <pc:sldMasterMk cId="0" sldId="2147484209"/>
              <pc:sldLayoutMk cId="0" sldId="214748421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8:10:12.604" v="7" actId="790"/>
            <ac:spMkLst>
              <pc:docMk/>
              <pc:sldMasterMk cId="0" sldId="2147484209"/>
              <pc:sldLayoutMk cId="0" sldId="214748421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8:10:12.604" v="7" actId="790"/>
            <ac:spMkLst>
              <pc:docMk/>
              <pc:sldMasterMk cId="0" sldId="2147484209"/>
              <pc:sldLayoutMk cId="0" sldId="214748421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8:10:12.604" v="7" actId="790"/>
            <ac:spMkLst>
              <pc:docMk/>
              <pc:sldMasterMk cId="0" sldId="2147484209"/>
              <pc:sldLayoutMk cId="0" sldId="214748421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8:10:12.604" v="7" actId="790"/>
            <ac:spMkLst>
              <pc:docMk/>
              <pc:sldMasterMk cId="0" sldId="2147484209"/>
              <pc:sldLayoutMk cId="0" sldId="2147484210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9T08:10:12.604" v="7" actId="790"/>
            <ac:spMkLst>
              <pc:docMk/>
              <pc:sldMasterMk cId="0" sldId="2147484209"/>
              <pc:sldLayoutMk cId="0" sldId="2147484210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0:20.807" v="8" actId="790"/>
          <pc:sldLayoutMkLst>
            <pc:docMk/>
            <pc:sldMasterMk cId="0" sldId="2147484209"/>
            <pc:sldLayoutMk cId="0" sldId="2147484211"/>
          </pc:sldLayoutMkLst>
          <pc:spChg chg="mod">
            <ac:chgData name="Fake Test User" userId="SID-0" providerId="Test" clId="FakeClientId" dt="2021-08-19T08:10:20.807" v="8" actId="790"/>
            <ac:spMkLst>
              <pc:docMk/>
              <pc:sldMasterMk cId="0" sldId="2147484209"/>
              <pc:sldLayoutMk cId="0" sldId="214748421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8:10:20.807" v="8" actId="790"/>
            <ac:spMkLst>
              <pc:docMk/>
              <pc:sldMasterMk cId="0" sldId="2147484209"/>
              <pc:sldLayoutMk cId="0" sldId="214748421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8:10:20.807" v="8" actId="790"/>
            <ac:spMkLst>
              <pc:docMk/>
              <pc:sldMasterMk cId="0" sldId="2147484209"/>
              <pc:sldLayoutMk cId="0" sldId="214748421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8:10:20.807" v="8" actId="790"/>
            <ac:spMkLst>
              <pc:docMk/>
              <pc:sldMasterMk cId="0" sldId="2147484209"/>
              <pc:sldLayoutMk cId="0" sldId="214748421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8:10:20.807" v="8" actId="790"/>
            <ac:spMkLst>
              <pc:docMk/>
              <pc:sldMasterMk cId="0" sldId="2147484209"/>
              <pc:sldLayoutMk cId="0" sldId="214748421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0:26.010" v="9" actId="790"/>
          <pc:sldLayoutMkLst>
            <pc:docMk/>
            <pc:sldMasterMk cId="0" sldId="2147484209"/>
            <pc:sldLayoutMk cId="0" sldId="2147484212"/>
          </pc:sldLayoutMkLst>
          <pc:spChg chg="mod">
            <ac:chgData name="Fake Test User" userId="SID-0" providerId="Test" clId="FakeClientId" dt="2021-08-19T08:10:26.010" v="9" actId="790"/>
            <ac:spMkLst>
              <pc:docMk/>
              <pc:sldMasterMk cId="0" sldId="2147484209"/>
              <pc:sldLayoutMk cId="0" sldId="2147484212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8:10:26.010" v="9" actId="790"/>
            <ac:spMkLst>
              <pc:docMk/>
              <pc:sldMasterMk cId="0" sldId="2147484209"/>
              <pc:sldLayoutMk cId="0" sldId="2147484212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8:10:26.010" v="9" actId="790"/>
            <ac:spMkLst>
              <pc:docMk/>
              <pc:sldMasterMk cId="0" sldId="2147484209"/>
              <pc:sldLayoutMk cId="0" sldId="2147484212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8:10:26.010" v="9" actId="790"/>
            <ac:spMkLst>
              <pc:docMk/>
              <pc:sldMasterMk cId="0" sldId="2147484209"/>
              <pc:sldLayoutMk cId="0" sldId="2147484212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8:10:26.010" v="9" actId="790"/>
            <ac:spMkLst>
              <pc:docMk/>
              <pc:sldMasterMk cId="0" sldId="2147484209"/>
              <pc:sldLayoutMk cId="0" sldId="214748421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8:10:26.010" v="9" actId="790"/>
            <ac:spMkLst>
              <pc:docMk/>
              <pc:sldMasterMk cId="0" sldId="2147484209"/>
              <pc:sldLayoutMk cId="0" sldId="214748421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9T08:10:26.010" v="9" actId="790"/>
            <ac:spMkLst>
              <pc:docMk/>
              <pc:sldMasterMk cId="0" sldId="2147484209"/>
              <pc:sldLayoutMk cId="0" sldId="2147484212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0:33.463" v="10" actId="790"/>
          <pc:sldLayoutMkLst>
            <pc:docMk/>
            <pc:sldMasterMk cId="0" sldId="2147484209"/>
            <pc:sldLayoutMk cId="0" sldId="2147484213"/>
          </pc:sldLayoutMkLst>
          <pc:spChg chg="mod">
            <ac:chgData name="Fake Test User" userId="SID-0" providerId="Test" clId="FakeClientId" dt="2021-08-19T08:10:33.463" v="10" actId="790"/>
            <ac:spMkLst>
              <pc:docMk/>
              <pc:sldMasterMk cId="0" sldId="2147484209"/>
              <pc:sldLayoutMk cId="0" sldId="21474842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8:10:33.463" v="10" actId="790"/>
            <ac:spMkLst>
              <pc:docMk/>
              <pc:sldMasterMk cId="0" sldId="2147484209"/>
              <pc:sldLayoutMk cId="0" sldId="214748421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8:10:33.463" v="10" actId="790"/>
            <ac:spMkLst>
              <pc:docMk/>
              <pc:sldMasterMk cId="0" sldId="2147484209"/>
              <pc:sldLayoutMk cId="0" sldId="214748421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8:10:33.463" v="10" actId="790"/>
            <ac:spMkLst>
              <pc:docMk/>
              <pc:sldMasterMk cId="0" sldId="2147484209"/>
              <pc:sldLayoutMk cId="0" sldId="214748421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9T08:10:33.463" v="10" actId="790"/>
            <ac:spMkLst>
              <pc:docMk/>
              <pc:sldMasterMk cId="0" sldId="2147484209"/>
              <pc:sldLayoutMk cId="0" sldId="214748421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9T08:10:33.463" v="10" actId="790"/>
            <ac:spMkLst>
              <pc:docMk/>
              <pc:sldMasterMk cId="0" sldId="2147484209"/>
              <pc:sldLayoutMk cId="0" sldId="2147484213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0:41.276" v="11" actId="790"/>
          <pc:sldLayoutMkLst>
            <pc:docMk/>
            <pc:sldMasterMk cId="0" sldId="2147484209"/>
            <pc:sldLayoutMk cId="0" sldId="2147484214"/>
          </pc:sldLayoutMkLst>
          <pc:spChg chg="mod">
            <ac:chgData name="Fake Test User" userId="SID-0" providerId="Test" clId="FakeClientId" dt="2021-08-19T08:10:41.276" v="11" actId="790"/>
            <ac:spMkLst>
              <pc:docMk/>
              <pc:sldMasterMk cId="0" sldId="2147484209"/>
              <pc:sldLayoutMk cId="0" sldId="214748421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8:10:41.276" v="11" actId="790"/>
            <ac:spMkLst>
              <pc:docMk/>
              <pc:sldMasterMk cId="0" sldId="2147484209"/>
              <pc:sldLayoutMk cId="0" sldId="214748421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8:10:41.276" v="11" actId="790"/>
            <ac:spMkLst>
              <pc:docMk/>
              <pc:sldMasterMk cId="0" sldId="2147484209"/>
              <pc:sldLayoutMk cId="0" sldId="214748421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8:10:41.276" v="11" actId="790"/>
            <ac:spMkLst>
              <pc:docMk/>
              <pc:sldMasterMk cId="0" sldId="2147484209"/>
              <pc:sldLayoutMk cId="0" sldId="2147484214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9T08:10:41.276" v="11" actId="790"/>
            <ac:spMkLst>
              <pc:docMk/>
              <pc:sldMasterMk cId="0" sldId="2147484209"/>
              <pc:sldLayoutMk cId="0" sldId="214748421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9T08:10:41.276" v="11" actId="790"/>
            <ac:spMkLst>
              <pc:docMk/>
              <pc:sldMasterMk cId="0" sldId="2147484209"/>
              <pc:sldLayoutMk cId="0" sldId="214748421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9T08:10:41.276" v="11" actId="790"/>
            <ac:spMkLst>
              <pc:docMk/>
              <pc:sldMasterMk cId="0" sldId="2147484209"/>
              <pc:sldLayoutMk cId="0" sldId="2147484214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9T08:10:41.276" v="11" actId="790"/>
            <ac:spMkLst>
              <pc:docMk/>
              <pc:sldMasterMk cId="0" sldId="2147484209"/>
              <pc:sldLayoutMk cId="0" sldId="2147484214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0:51.776" v="12" actId="790"/>
          <pc:sldLayoutMkLst>
            <pc:docMk/>
            <pc:sldMasterMk cId="0" sldId="2147484209"/>
            <pc:sldLayoutMk cId="0" sldId="2147484215"/>
          </pc:sldLayoutMkLst>
          <pc:spChg chg="mod">
            <ac:chgData name="Fake Test User" userId="SID-0" providerId="Test" clId="FakeClientId" dt="2021-08-19T08:10:51.776" v="12" actId="790"/>
            <ac:spMkLst>
              <pc:docMk/>
              <pc:sldMasterMk cId="0" sldId="2147484209"/>
              <pc:sldLayoutMk cId="0" sldId="214748421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8:10:51.776" v="12" actId="790"/>
            <ac:spMkLst>
              <pc:docMk/>
              <pc:sldMasterMk cId="0" sldId="2147484209"/>
              <pc:sldLayoutMk cId="0" sldId="214748421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9T08:10:51.776" v="12" actId="790"/>
            <ac:spMkLst>
              <pc:docMk/>
              <pc:sldMasterMk cId="0" sldId="2147484209"/>
              <pc:sldLayoutMk cId="0" sldId="214748421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9T08:10:51.776" v="12" actId="790"/>
            <ac:spMkLst>
              <pc:docMk/>
              <pc:sldMasterMk cId="0" sldId="2147484209"/>
              <pc:sldLayoutMk cId="0" sldId="214748421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0:56.323" v="13" actId="790"/>
          <pc:sldLayoutMkLst>
            <pc:docMk/>
            <pc:sldMasterMk cId="0" sldId="2147484209"/>
            <pc:sldLayoutMk cId="0" sldId="2147484216"/>
          </pc:sldLayoutMkLst>
          <pc:spChg chg="mod">
            <ac:chgData name="Fake Test User" userId="SID-0" providerId="Test" clId="FakeClientId" dt="2021-08-19T08:10:56.323" v="13" actId="790"/>
            <ac:spMkLst>
              <pc:docMk/>
              <pc:sldMasterMk cId="0" sldId="2147484209"/>
              <pc:sldLayoutMk cId="0" sldId="214748421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8:10:56.323" v="13" actId="790"/>
            <ac:spMkLst>
              <pc:docMk/>
              <pc:sldMasterMk cId="0" sldId="2147484209"/>
              <pc:sldLayoutMk cId="0" sldId="214748421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8:10:56.323" v="13" actId="790"/>
            <ac:spMkLst>
              <pc:docMk/>
              <pc:sldMasterMk cId="0" sldId="2147484209"/>
              <pc:sldLayoutMk cId="0" sldId="214748421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1:01.151" v="14" actId="790"/>
          <pc:sldLayoutMkLst>
            <pc:docMk/>
            <pc:sldMasterMk cId="0" sldId="2147484209"/>
            <pc:sldLayoutMk cId="0" sldId="2147484217"/>
          </pc:sldLayoutMkLst>
          <pc:spChg chg="mod">
            <ac:chgData name="Fake Test User" userId="SID-0" providerId="Test" clId="FakeClientId" dt="2021-08-19T08:11:01.151" v="14" actId="790"/>
            <ac:spMkLst>
              <pc:docMk/>
              <pc:sldMasterMk cId="0" sldId="2147484209"/>
              <pc:sldLayoutMk cId="0" sldId="214748421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8:11:01.151" v="14" actId="790"/>
            <ac:spMkLst>
              <pc:docMk/>
              <pc:sldMasterMk cId="0" sldId="2147484209"/>
              <pc:sldLayoutMk cId="0" sldId="214748421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8:11:01.151" v="14" actId="790"/>
            <ac:spMkLst>
              <pc:docMk/>
              <pc:sldMasterMk cId="0" sldId="2147484209"/>
              <pc:sldLayoutMk cId="0" sldId="2147484217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9T08:11:01.151" v="14" actId="790"/>
            <ac:spMkLst>
              <pc:docMk/>
              <pc:sldMasterMk cId="0" sldId="2147484209"/>
              <pc:sldLayoutMk cId="0" sldId="2147484217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9T08:11:01.151" v="14" actId="790"/>
            <ac:spMkLst>
              <pc:docMk/>
              <pc:sldMasterMk cId="0" sldId="2147484209"/>
              <pc:sldLayoutMk cId="0" sldId="2147484217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9T08:11:01.151" v="14" actId="790"/>
            <ac:spMkLst>
              <pc:docMk/>
              <pc:sldMasterMk cId="0" sldId="2147484209"/>
              <pc:sldLayoutMk cId="0" sldId="2147484217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1:09.808" v="15" actId="790"/>
          <pc:sldLayoutMkLst>
            <pc:docMk/>
            <pc:sldMasterMk cId="0" sldId="2147484209"/>
            <pc:sldLayoutMk cId="0" sldId="2147484218"/>
          </pc:sldLayoutMkLst>
          <pc:spChg chg="mod">
            <ac:chgData name="Fake Test User" userId="SID-0" providerId="Test" clId="FakeClientId" dt="2021-08-19T08:11:09.808" v="15" actId="790"/>
            <ac:spMkLst>
              <pc:docMk/>
              <pc:sldMasterMk cId="0" sldId="2147484209"/>
              <pc:sldLayoutMk cId="0" sldId="21474842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8:11:09.808" v="15" actId="790"/>
            <ac:spMkLst>
              <pc:docMk/>
              <pc:sldMasterMk cId="0" sldId="2147484209"/>
              <pc:sldLayoutMk cId="0" sldId="214748421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8:11:09.808" v="15" actId="790"/>
            <ac:spMkLst>
              <pc:docMk/>
              <pc:sldMasterMk cId="0" sldId="2147484209"/>
              <pc:sldLayoutMk cId="0" sldId="214748421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8:11:09.808" v="15" actId="790"/>
            <ac:spMkLst>
              <pc:docMk/>
              <pc:sldMasterMk cId="0" sldId="2147484209"/>
              <pc:sldLayoutMk cId="0" sldId="214748421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9T08:11:09.808" v="15" actId="790"/>
            <ac:spMkLst>
              <pc:docMk/>
              <pc:sldMasterMk cId="0" sldId="2147484209"/>
              <pc:sldLayoutMk cId="0" sldId="214748421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9T08:11:09.808" v="15" actId="790"/>
            <ac:spMkLst>
              <pc:docMk/>
              <pc:sldMasterMk cId="0" sldId="2147484209"/>
              <pc:sldLayoutMk cId="0" sldId="2147484218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1:17.604" v="16" actId="790"/>
          <pc:sldLayoutMkLst>
            <pc:docMk/>
            <pc:sldMasterMk cId="0" sldId="2147484209"/>
            <pc:sldLayoutMk cId="0" sldId="2147484219"/>
          </pc:sldLayoutMkLst>
          <pc:spChg chg="mod">
            <ac:chgData name="Fake Test User" userId="SID-0" providerId="Test" clId="FakeClientId" dt="2021-08-19T08:11:17.604" v="16" actId="790"/>
            <ac:spMkLst>
              <pc:docMk/>
              <pc:sldMasterMk cId="0" sldId="2147484209"/>
              <pc:sldLayoutMk cId="0" sldId="21474842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8:11:17.604" v="16" actId="790"/>
            <ac:spMkLst>
              <pc:docMk/>
              <pc:sldMasterMk cId="0" sldId="2147484209"/>
              <pc:sldLayoutMk cId="0" sldId="21474842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8:11:17.604" v="16" actId="790"/>
            <ac:spMkLst>
              <pc:docMk/>
              <pc:sldMasterMk cId="0" sldId="2147484209"/>
              <pc:sldLayoutMk cId="0" sldId="214748421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8:11:17.604" v="16" actId="790"/>
            <ac:spMkLst>
              <pc:docMk/>
              <pc:sldMasterMk cId="0" sldId="2147484209"/>
              <pc:sldLayoutMk cId="0" sldId="214748421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8:11:17.604" v="16" actId="790"/>
            <ac:spMkLst>
              <pc:docMk/>
              <pc:sldMasterMk cId="0" sldId="2147484209"/>
              <pc:sldLayoutMk cId="0" sldId="214748421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8:11:21.355" v="17" actId="790"/>
          <pc:sldLayoutMkLst>
            <pc:docMk/>
            <pc:sldMasterMk cId="0" sldId="2147484209"/>
            <pc:sldLayoutMk cId="0" sldId="2147484220"/>
          </pc:sldLayoutMkLst>
          <pc:spChg chg="mod">
            <ac:chgData name="Fake Test User" userId="SID-0" providerId="Test" clId="FakeClientId" dt="2021-08-19T08:11:21.355" v="17" actId="790"/>
            <ac:spMkLst>
              <pc:docMk/>
              <pc:sldMasterMk cId="0" sldId="2147484209"/>
              <pc:sldLayoutMk cId="0" sldId="214748422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8:11:21.355" v="17" actId="790"/>
            <ac:spMkLst>
              <pc:docMk/>
              <pc:sldMasterMk cId="0" sldId="2147484209"/>
              <pc:sldLayoutMk cId="0" sldId="21474842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8:11:21.355" v="17" actId="790"/>
            <ac:spMkLst>
              <pc:docMk/>
              <pc:sldMasterMk cId="0" sldId="2147484209"/>
              <pc:sldLayoutMk cId="0" sldId="21474842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8:11:21.355" v="17" actId="790"/>
            <ac:spMkLst>
              <pc:docMk/>
              <pc:sldMasterMk cId="0" sldId="2147484209"/>
              <pc:sldLayoutMk cId="0" sldId="21474842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8:11:21.355" v="17" actId="790"/>
            <ac:spMkLst>
              <pc:docMk/>
              <pc:sldMasterMk cId="0" sldId="2147484209"/>
              <pc:sldLayoutMk cId="0" sldId="21474842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8:11:21.355" v="17" actId="790"/>
            <ac:spMkLst>
              <pc:docMk/>
              <pc:sldMasterMk cId="0" sldId="2147484209"/>
              <pc:sldLayoutMk cId="0" sldId="214748422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80174A4F-D98B-43BB-828F-26B727AA88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23786DB0-F76B-42F9-86E4-32C677FE4C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9DC58-369A-4654-8F81-11CC1F1DB1D9}" type="datetime1">
              <a:rPr lang="id-ID" smtClean="0"/>
              <a:t>19/08/2021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BE6DA32F-4EE2-4F03-84ED-F977BF29EC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5CCC8D21-E6A7-4EB9-9033-B57C70ABEA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63113-EFAE-44AE-AA59-54FF3B1002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9956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0BE1E-5FE6-4B1F-81EF-4C232CCC968B}" type="datetime1">
              <a:rPr lang="id-ID" smtClean="0"/>
              <a:pPr/>
              <a:t>19/08/2021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dirty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6EC5F-A510-4282-8274-A5E9B41526FA}" type="slidenum">
              <a:rPr lang="id-ID" smtClean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168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6EC5F-A510-4282-8274-A5E9B41526FA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63604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5DF842-D9B5-4BF3-BE42-464E628FD641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rsegi panjang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cxnSp>
        <p:nvCxnSpPr>
          <p:cNvPr id="18" name="Konektor Lurus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ersegi panjang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id-ID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rtlCol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12" name="Judul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rtlCol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1" name="Tampungan Tanggal 10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/>
          <a:p>
            <a:pPr rtl="0"/>
            <a:fld id="{7871F5DF-E9F0-4261-9850-87AFB646E66F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17" name="Tampungan Nomor Slide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9" name="Tampungan Kaki 1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Konektor Lurus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ersegi panjang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629400" cy="5029200"/>
          </a:xfrm>
        </p:spPr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EDEADA-38E6-445B-A72F-C563512E0CC2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ampungan Konten 30"/>
          <p:cNvSpPr>
            <a:spLocks noGrp="1"/>
          </p:cNvSpPr>
          <p:nvPr>
            <p:ph sz="quarter" idx="13" hasCustomPrompt="1"/>
          </p:nvPr>
        </p:nvSpPr>
        <p:spPr>
          <a:xfrm>
            <a:off x="457200" y="2020824"/>
            <a:ext cx="8229600" cy="4075176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9" name="Judul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1" name="Tampungan Tanggal 1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FF09A1E6-6F3E-48CE-99E1-B287EEC64007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12" name="Tampungan Nomor Slide 1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3" name="Tampungan Kaki 1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cxnSp>
        <p:nvCxnSpPr>
          <p:cNvPr id="11" name="Konektor Lurus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rsegi panjang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id-ID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ampungan Judul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0" name="Subjudul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rtlCol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13" name="Tampungan Tanggal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39E582-1847-449A-B9AF-324A56A4A676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14" name="Tampungan Nomor Slide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5" name="Tampungan Kaki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mpungan Konten 30"/>
          <p:cNvSpPr>
            <a:spLocks noGrp="1"/>
          </p:cNvSpPr>
          <p:nvPr>
            <p:ph sz="quarter" idx="13" hasCustomPrompt="1"/>
          </p:nvPr>
        </p:nvSpPr>
        <p:spPr>
          <a:xfrm>
            <a:off x="457201" y="2020824"/>
            <a:ext cx="4023360" cy="4005072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15" name="Tampungan Konten 30"/>
          <p:cNvSpPr>
            <a:spLocks noGrp="1"/>
          </p:cNvSpPr>
          <p:nvPr>
            <p:ph sz="quarter" idx="14" hasCustomPrompt="1"/>
          </p:nvPr>
        </p:nvSpPr>
        <p:spPr>
          <a:xfrm>
            <a:off x="4663440" y="2020824"/>
            <a:ext cx="4023360" cy="4005072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9" name="Tampungan Tanggal 8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153E1CBE-5232-46E3-851E-FF8CA2AD0D58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12" name="Tampungan Nomor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3" name="Tampungan Kaki 1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16" name="Judul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ampungan Konten 30"/>
          <p:cNvSpPr>
            <a:spLocks noGrp="1"/>
          </p:cNvSpPr>
          <p:nvPr>
            <p:ph sz="quarter" idx="13" hasCustomPrompt="1"/>
          </p:nvPr>
        </p:nvSpPr>
        <p:spPr>
          <a:xfrm>
            <a:off x="457201" y="2819400"/>
            <a:ext cx="4023360" cy="3209544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24" name="Tampungan Konten 30"/>
          <p:cNvSpPr>
            <a:spLocks noGrp="1"/>
          </p:cNvSpPr>
          <p:nvPr>
            <p:ph sz="quarter" idx="14" hasCustomPrompt="1"/>
          </p:nvPr>
        </p:nvSpPr>
        <p:spPr>
          <a:xfrm>
            <a:off x="4663440" y="2816352"/>
            <a:ext cx="4023360" cy="3209544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20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21" name="Tampungan Teks 3"/>
          <p:cNvSpPr>
            <a:spLocks noGrp="1"/>
          </p:cNvSpPr>
          <p:nvPr>
            <p:ph type="body" sz="half" idx="15" hasCustomPrompt="1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id-ID" noProof="0"/>
              <a:t>Klik untuk mengedit gaya teks Master</a:t>
            </a:r>
          </a:p>
        </p:txBody>
      </p:sp>
      <p:sp>
        <p:nvSpPr>
          <p:cNvPr id="11" name="Tampungan Tanggal 10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/>
          <a:p>
            <a:pPr rtl="0"/>
            <a:fld id="{5BF9B967-3328-45BB-87B1-8A55040940D7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12" name="Tampungan Nomor Slide 11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3" name="Tampungan Kaki 12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18" name="Judul 1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Judul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5" name="Tampungan Tanggal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50D263-1B1A-4CCC-A585-C9A03B0957DC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16" name="Tampungan Nomor Slide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7" name="Tampungan Kaki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7BF185-64E0-4892-9A38-E366FA9DE91B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8" name="Tampungan Nomor Slide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9" name="Tampungan Kaki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mpungan Konten 30"/>
          <p:cNvSpPr>
            <a:spLocks noGrp="1"/>
          </p:cNvSpPr>
          <p:nvPr>
            <p:ph sz="quarter" idx="14" hasCustomPrompt="1"/>
          </p:nvPr>
        </p:nvSpPr>
        <p:spPr>
          <a:xfrm>
            <a:off x="1485900" y="1914525"/>
            <a:ext cx="6172200" cy="3510915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11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13" name="Judu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6" name="Tampungan Tanggal 15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73A43200-8729-49FA-A2E7-2724C08A5AE6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19" name="Tampungan Nomor Slide 18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23" name="Tampungan Kaki 2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5" name="Tampungan Teks 24"/>
          <p:cNvSpPr>
            <a:spLocks noGrp="1"/>
          </p:cNvSpPr>
          <p:nvPr>
            <p:ph type="body" sz="quarter" idx="13" hasCustomPrompt="1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d-ID" noProof="0"/>
              <a:t>Klik untuk mengedit gaya teks Master</a:t>
            </a:r>
          </a:p>
        </p:txBody>
      </p:sp>
      <p:sp>
        <p:nvSpPr>
          <p:cNvPr id="12" name="Judul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3" name="Tampungan Tanggal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 rtlCol="0"/>
          <a:lstStyle/>
          <a:p>
            <a:pPr rtl="0"/>
            <a:fld id="{A95BE2FA-ECA9-4440-AE8C-23B4D07098EB}" type="datetime4">
              <a:rPr lang="id-ID" noProof="0" smtClean="0"/>
              <a:t>19 Agustus 2021</a:t>
            </a:fld>
            <a:endParaRPr lang="id-ID" noProof="0"/>
          </a:p>
        </p:txBody>
      </p:sp>
      <p:sp>
        <p:nvSpPr>
          <p:cNvPr id="14" name="Tampungan Nomor Slide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 rtlCol="0"/>
          <a:lstStyle/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5" name="Tampungan Kaki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 rtlCol="0"/>
          <a:lstStyle/>
          <a:p>
            <a:pPr rtl="0"/>
            <a:endParaRPr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 rtl="0"/>
            <a:r>
              <a:rPr lang="id-ID" noProof="0" dirty="0"/>
              <a:t>Tingkat kedua</a:t>
            </a:r>
          </a:p>
          <a:p>
            <a:pPr lvl="2" rtl="0"/>
            <a:r>
              <a:rPr lang="id-ID" noProof="0" dirty="0"/>
              <a:t>Tingkat ketiga</a:t>
            </a:r>
          </a:p>
          <a:p>
            <a:pPr lvl="3" rtl="0"/>
            <a:r>
              <a:rPr lang="id-ID" noProof="0" dirty="0"/>
              <a:t>Tingkat keempat</a:t>
            </a:r>
          </a:p>
          <a:p>
            <a:pPr lvl="4" rtl="0"/>
            <a:r>
              <a:rPr lang="id-ID" noProof="0" dirty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fld id="{55059B5A-0644-441B-B3B5-1EBD403C7F96}" type="datetime4">
              <a:rPr lang="id-ID" noProof="0" smtClean="0"/>
              <a:t>19 Agustus 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 rtl="0"/>
            <a:fld id="{5744759D-0EFF-4FB2-9CCE-04E00944F0FE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0" name="Konektor Lurus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judul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Judu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Black Tie</ap:Template>
  <ap:TotalTime>6</ap:TotalTime>
  <ap:Words>1</ap:Words>
  <ap:PresentationFormat>Tampilan Layar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BlackTie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2014-09-16T21:29:56Z</dcterms:created>
  <dcterms:modified xsi:type="dcterms:W3CDTF">2021-08-19T08:13:04Z</dcterms:modified>
</cp:coreProperties>
</file>