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id-ID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6:29:58.125" v="17" actId="790"/>
      <pc:docMkLst>
        <pc:docMk/>
      </pc:docMkLst>
      <pc:sldChg chg="modSp mod modNotes modNotesTx">
        <pc:chgData name="Fake Test User" userId="SID-0" providerId="Test" clId="FakeClientId" dt="2021-08-13T06:29:58.125" v="17" actId="790"/>
        <pc:sldMkLst>
          <pc:docMk/>
          <pc:sldMk cId="1582022283" sldId="256"/>
        </pc:sldMkLst>
        <pc:spChg chg="mod">
          <ac:chgData name="Fake Test User" userId="SID-0" providerId="Test" clId="FakeClientId" dt="2021-08-13T06:27:32.640" v="0" actId="790"/>
          <ac:spMkLst>
            <pc:docMk/>
            <pc:sldMk cId="158202228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6:27:32.640" v="0" actId="790"/>
          <ac:spMkLst>
            <pc:docMk/>
            <pc:sldMk cId="158202228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3T06:29:18.093" v="1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3T06:27:53.015" v="2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13T06:27:53.015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3T06:27:53.015" v="2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13T06:27:53.015" v="2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3T06:27:53.015" v="2" actId="790"/>
          <ac:spMkLst>
            <pc:docMk/>
            <pc:sldMasterMk cId="0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13T06:28:16.281" v="3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3T06:28:16.281" v="3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28:16.281" v="3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28:16.281" v="3" actId="790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28:16.281" v="3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28:16.281" v="3" actId="790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28:20.750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3T06:28:20.750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28:20.750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28:20.750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28:20.750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28:20.750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28:25.328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3T06:28:25.328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28:25.328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28:25.328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28:25.328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28:25.328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28:29.921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3T06:28:29.921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28:29.921" v="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28:29.921" v="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28:29.921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28:29.921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28:29.921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28:37.937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3T06:28:37.937" v="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28:37.937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28:37.937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28:37.937" v="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28:37.937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28:37.937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28:37.937" v="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28:37.937" v="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28:50.297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3T06:28:50.297" v="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28:50.297" v="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28:50.297" v="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28:50.297" v="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28:54.562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3T06:28:54.562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28:54.562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28:54.562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28:59.547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3T06:28:59.547" v="1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28:59.547" v="1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28:59.547" v="1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28:59.547" v="1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28:59.547" v="1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28:59.547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29:10.718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3T06:29:10.718" v="1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29:10.718" v="1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29:10.718" v="1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29:10.718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29:10.718" v="1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29:10.718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29:10.718" v="11" actId="790"/>
            <ac:spMkLst>
              <pc:docMk/>
              <pc:sldMasterMk cId="0" sldId="2147483660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3T06:29:10.718" v="11" actId="790"/>
            <ac:spMkLst>
              <pc:docMk/>
              <pc:sldMasterMk cId="0" sldId="2147483660"/>
              <pc:sldLayoutMk cId="0" sldId="2147483669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3T06:29:10.718" v="11" actId="790"/>
            <ac:spMkLst>
              <pc:docMk/>
              <pc:sldMasterMk cId="0" sldId="2147483660"/>
              <pc:sldLayoutMk cId="0" sldId="2147483669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29:14.593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3T06:29:14.593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29:14.593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29:14.593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29:14.593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29:14.593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29:18.093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3T06:29:18.093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29:18.093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29:18.093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29:18.093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29:18.093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23079583-108F-4817-975D-4DAB262AEF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C1BE5864-06AB-48F0-9F47-B0F2DA9D7D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F9E39-EE77-44E5-8081-4DC7211D894F}" type="datetime1">
              <a:rPr lang="id-ID" smtClean="0"/>
              <a:t>13/08/2021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F42EAAEB-C610-4D8E-8D18-9A5194867F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0BC17FED-BF43-4F3D-8988-A331AADB64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CE5F6-03C7-4985-9C2F-82D260AAD7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184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9B989-F1C3-4CDD-A5CF-0B0FA73ABBCE}" type="datetime1">
              <a:rPr lang="id-ID" smtClean="0"/>
              <a:pPr/>
              <a:t>13/08/2021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dirty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id-ID" noProof="0" dirty="0"/>
              <a:t>Klik untuk mengedit gaya teks Master</a:t>
            </a:r>
          </a:p>
          <a:p>
            <a:pPr lvl="1"/>
            <a:r>
              <a:rPr lang="id-ID" dirty="0"/>
              <a:t>Tingkat kedua</a:t>
            </a:r>
          </a:p>
          <a:p>
            <a:pPr lvl="2"/>
            <a:r>
              <a:rPr lang="id-ID" dirty="0"/>
              <a:t>Tingkat ketiga</a:t>
            </a:r>
          </a:p>
          <a:p>
            <a:pPr lvl="3"/>
            <a:r>
              <a:rPr lang="id-ID" dirty="0"/>
              <a:t>Tingkat keempat</a:t>
            </a:r>
          </a:p>
          <a:p>
            <a:pPr lvl="4"/>
            <a:r>
              <a:rPr lang="id-ID" dirty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82CF5-2E91-41C3-943E-149F8B29573C}" type="slidenum">
              <a:rPr lang="id-ID" smtClean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28078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82CF5-2E91-41C3-943E-149F8B29573C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007275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B6E619A-09ED-421C-9888-48637E490F50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altLang="zh-CN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id-ID" noProof="0" smtClean="0"/>
              <a:pPr eaLnBrk="1" latinLnBrk="0" hangingPunct="1"/>
              <a:t>‹#›</a:t>
            </a:fld>
            <a:endParaRPr kumimoji="0" lang="id-ID" altLang="zh-C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rtlCol="0"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d-ID" noProof="0"/>
              <a:t>Klik untuk mengedit gaya subjudul Master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D992741-9DC0-4A76-BB87-14A6DB233B4D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altLang="zh-CN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id-ID" noProof="0" smtClean="0"/>
              <a:pPr eaLnBrk="1" latinLnBrk="0" hangingPunct="1"/>
              <a:t>‹#›</a:t>
            </a:fld>
            <a:endParaRPr kumimoji="0" lang="id-ID" altLang="zh-CN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 rtlCol="0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0"/>
            <a:ext cx="6829444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BBDB442-4CF9-450F-A872-F152222E7F4B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altLang="zh-CN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id-ID" noProof="0" smtClean="0"/>
              <a:pPr eaLnBrk="1" latinLnBrk="0" hangingPunct="1"/>
              <a:t>‹#›</a:t>
            </a:fld>
            <a:endParaRPr kumimoji="0" lang="id-ID" altLang="zh-CN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9B68B4F-AAEF-4CEF-BA69-06CFAE0EF5F3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altLang="zh-CN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id-ID" noProof="0" smtClean="0"/>
              <a:pPr eaLnBrk="1" latinLnBrk="0" hangingPunct="1"/>
              <a:t>‹#›</a:t>
            </a:fld>
            <a:endParaRPr kumimoji="0" lang="id-ID" altLang="zh-C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rtlCol="0" anchor="t"/>
          <a:lstStyle>
            <a:lvl1pPr algn="l">
              <a:defRPr sz="4400" b="1" cap="all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685800" y="2356428"/>
            <a:ext cx="7772400" cy="1501200"/>
          </a:xfrm>
        </p:spPr>
        <p:txBody>
          <a:bodyPr rtlCol="0"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728ED0C-F6C9-4941-B63A-D34C014FE4C4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altLang="zh-CN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id-ID" noProof="0" smtClean="0"/>
              <a:pPr eaLnBrk="1" latinLnBrk="0" hangingPunct="1"/>
              <a:t>‹#›</a:t>
            </a:fld>
            <a:endParaRPr kumimoji="0" lang="id-ID" altLang="zh-CN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CFA35FE-0681-4274-AD86-C4B165003CD9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altLang="zh-CN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id-ID" noProof="0" smtClean="0"/>
              <a:pPr eaLnBrk="1" latinLnBrk="0" hangingPunct="1"/>
              <a:t>‹#›</a:t>
            </a:fld>
            <a:endParaRPr kumimoji="0" lang="id-ID" altLang="zh-CN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44254F9-6D58-4DA9-9FD5-CD1DB0072BD9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altLang="zh-CN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id-ID" noProof="0" smtClean="0"/>
              <a:pPr eaLnBrk="1" latinLnBrk="0" hangingPunct="1"/>
              <a:t>‹#›</a:t>
            </a:fld>
            <a:endParaRPr kumimoji="0" lang="id-ID" altLang="zh-CN" noProof="0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082433A-83C7-4890-B01C-8C4989F3D6D2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altLang="zh-CN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id-ID" noProof="0" smtClean="0"/>
              <a:pPr eaLnBrk="1" latinLnBrk="0" hangingPunct="1"/>
              <a:t>‹#›</a:t>
            </a:fld>
            <a:endParaRPr kumimoji="0" lang="id-ID" altLang="zh-C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220FEA7-F8FB-4CA0-B1D9-E9AD55D4D298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altLang="zh-CN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id-ID" noProof="0" smtClean="0"/>
              <a:pPr eaLnBrk="1" latinLnBrk="0" hangingPunct="1"/>
              <a:t>‹#›</a:t>
            </a:fld>
            <a:endParaRPr kumimoji="0" lang="id-ID" altLang="zh-C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3352800" y="380999"/>
            <a:ext cx="5410200" cy="574516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326258" y="2214554"/>
            <a:ext cx="2667000" cy="391218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61101AE-4132-4255-AFEA-38943DBC7B69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altLang="zh-CN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id-ID" noProof="0" smtClean="0"/>
              <a:pPr eaLnBrk="1" latinLnBrk="0" hangingPunct="1"/>
              <a:t>‹#›</a:t>
            </a:fld>
            <a:endParaRPr kumimoji="0" lang="id-ID" altLang="zh-CN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Persegi panjang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id-ID" altLang="zh-CN" noProof="0"/>
            </a:p>
          </p:txBody>
        </p:sp>
        <p:sp>
          <p:nvSpPr>
            <p:cNvPr id="17" name="Persegi panjang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id-ID" altLang="zh-CN" noProof="0"/>
            </a:p>
          </p:txBody>
        </p:sp>
        <p:sp>
          <p:nvSpPr>
            <p:cNvPr id="18" name="Persegi panjang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id-ID" altLang="zh-CN" noProof="0"/>
            </a:p>
          </p:txBody>
        </p:sp>
      </p:grpSp>
      <p:sp>
        <p:nvSpPr>
          <p:cNvPr id="3" name="Tampungan Gamba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  <a:endParaRPr kumimoji="0" lang="id-ID" noProof="0"/>
          </a:p>
        </p:txBody>
      </p:sp>
      <p:sp useBgFill="1"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rtlCol="0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1714480" y="5481658"/>
            <a:ext cx="7215238" cy="804862"/>
          </a:xfrm>
        </p:spPr>
        <p:txBody>
          <a:bodyPr rtlCol="0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9713E16-F2C3-4E30-B542-27113168F124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altLang="zh-CN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id-ID" noProof="0" smtClean="0"/>
              <a:pPr eaLnBrk="1" latinLnBrk="0" hangingPunct="1"/>
              <a:t>‹#›</a:t>
            </a:fld>
            <a:endParaRPr kumimoji="0" lang="id-ID" altLang="zh-CN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id-ID" noProof="0" dirty="0"/>
              <a:t>Klik untuk mengedit gaya teks Master</a:t>
            </a:r>
          </a:p>
          <a:p>
            <a:pPr lvl="1" rtl="0" eaLnBrk="1" latinLnBrk="0" hangingPunct="1"/>
            <a:r>
              <a:rPr lang="id-ID" noProof="0" dirty="0"/>
              <a:t>Tingkat kedua</a:t>
            </a:r>
          </a:p>
          <a:p>
            <a:pPr lvl="2" rtl="0" eaLnBrk="1" latinLnBrk="0" hangingPunct="1"/>
            <a:r>
              <a:rPr lang="id-ID" noProof="0" dirty="0"/>
              <a:t>Tingkat ketiga</a:t>
            </a:r>
          </a:p>
          <a:p>
            <a:pPr lvl="3" rtl="0" eaLnBrk="1" latinLnBrk="0" hangingPunct="1"/>
            <a:r>
              <a:rPr lang="id-ID" noProof="0" dirty="0"/>
              <a:t>Tingkat keempat</a:t>
            </a:r>
          </a:p>
          <a:p>
            <a:pPr lvl="4" rtl="0" eaLnBrk="1" latinLnBrk="0" hangingPunct="1"/>
            <a:r>
              <a:rPr lang="id-ID" noProof="0" dirty="0"/>
              <a:t>Tingkat kelima</a:t>
            </a:r>
            <a:endParaRPr kumimoji="0" lang="id-ID" noProof="0" dirty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1" latinLnBrk="0" hangingPunct="1"/>
            <a:fld id="{27B5D2C5-C298-4F19-AECA-166B3344A281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kumimoji="0" lang="id-ID" altLang="zh-CN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rtl="0" eaLnBrk="1" latinLnBrk="0" hangingPunct="1"/>
            <a:fld id="{170ADD11-4055-44D3-AD09-D611CD509B89}" type="slidenum">
              <a:rPr kumimoji="0" lang="id-ID" noProof="0" smtClean="0"/>
              <a:pPr algn="r" eaLnBrk="1" latinLnBrk="0" hangingPunct="1"/>
              <a:t>‹#›</a:t>
            </a:fld>
            <a:endParaRPr kumimoji="0" lang="id-ID" altLang="zh-CN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202228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Kaligrafi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Calligraphy</ap:Template>
  <ap:TotalTime>2</ap:TotalTime>
  <ap:Words>1</ap:Words>
  <ap:PresentationFormat>Tampilan Layar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Cambria</vt:lpstr>
      <vt:lpstr>Wingdings 2</vt:lpstr>
      <vt:lpstr>Kaligrafi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2014-09-16T21:31:33Z</dcterms:created>
  <dcterms:modified xsi:type="dcterms:W3CDTF">2021-08-13T06:30:13Z</dcterms:modified>
</cp:coreProperties>
</file>