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changesInfos/changesInfo1.xml" ContentType="application/vnd.ms-powerpoint.changesinfo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 rtl="0"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123" d="100"/>
          <a:sy n="123" d="100"/>
        </p:scale>
        <p:origin x="10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Relationship Type="http://schemas.microsoft.com/office/2016/11/relationships/changesInfo" Target="/ppt/changesInfos/changesInfo1.xml" Id="rId9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1-08-13T06:45:39.675" v="18" actId="790"/>
      <pc:docMkLst>
        <pc:docMk/>
      </pc:docMkLst>
      <pc:sldChg chg="modSp mod modNotes modNotesTx">
        <pc:chgData name="Fake Test User" userId="SID-0" providerId="Test" clId="FakeClientId" dt="2021-08-13T06:45:39.675" v="18" actId="790"/>
        <pc:sldMkLst>
          <pc:docMk/>
          <pc:sldMk cId="1092533690" sldId="256"/>
        </pc:sldMkLst>
        <pc:spChg chg="mod">
          <ac:chgData name="Fake Test User" userId="SID-0" providerId="Test" clId="FakeClientId" dt="2021-08-13T06:38:58.173" v="0" actId="790"/>
          <ac:spMkLst>
            <pc:docMk/>
            <pc:sldMk cId="1092533690" sldId="256"/>
            <ac:spMk id="2" creationId="{00000000-0000-0000-0000-000000000000}"/>
          </ac:spMkLst>
        </pc:spChg>
        <pc:spChg chg="mod">
          <ac:chgData name="Fake Test User" userId="SID-0" providerId="Test" clId="FakeClientId" dt="2021-08-13T06:38:58.173" v="0" actId="790"/>
          <ac:spMkLst>
            <pc:docMk/>
            <pc:sldMk cId="1092533690" sldId="256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8-13T06:44:40.097" v="14" actId="790"/>
        <pc:sldMasterMkLst>
          <pc:docMk/>
          <pc:sldMasterMk cId="0" sldId="2147483768"/>
        </pc:sldMasterMkLst>
        <pc:spChg chg="mod">
          <ac:chgData name="Fake Test User" userId="SID-0" providerId="Test" clId="FakeClientId" dt="2021-08-13T06:42:57.751" v="2" actId="790"/>
          <ac:spMkLst>
            <pc:docMk/>
            <pc:sldMasterMk cId="0" sldId="2147483768"/>
            <ac:spMk id="2" creationId="{00000000-0000-0000-0000-000000000000}"/>
          </ac:spMkLst>
        </pc:spChg>
        <pc:spChg chg="mod">
          <ac:chgData name="Fake Test User" userId="SID-0" providerId="Test" clId="FakeClientId" dt="2021-08-13T06:42:57.751" v="2" actId="790"/>
          <ac:spMkLst>
            <pc:docMk/>
            <pc:sldMasterMk cId="0" sldId="2147483768"/>
            <ac:spMk id="3" creationId="{00000000-0000-0000-0000-000000000000}"/>
          </ac:spMkLst>
        </pc:spChg>
        <pc:spChg chg="mod">
          <ac:chgData name="Fake Test User" userId="SID-0" providerId="Test" clId="FakeClientId" dt="2021-08-13T06:42:57.751" v="2" actId="790"/>
          <ac:spMkLst>
            <pc:docMk/>
            <pc:sldMasterMk cId="0" sldId="2147483768"/>
            <ac:spMk id="4" creationId="{00000000-0000-0000-0000-000000000000}"/>
          </ac:spMkLst>
        </pc:spChg>
        <pc:spChg chg="mod">
          <ac:chgData name="Fake Test User" userId="SID-0" providerId="Test" clId="FakeClientId" dt="2021-08-13T06:42:57.751" v="2" actId="790"/>
          <ac:spMkLst>
            <pc:docMk/>
            <pc:sldMasterMk cId="0" sldId="2147483768"/>
            <ac:spMk id="5" creationId="{00000000-0000-0000-0000-000000000000}"/>
          </ac:spMkLst>
        </pc:spChg>
        <pc:spChg chg="mod">
          <ac:chgData name="Fake Test User" userId="SID-0" providerId="Test" clId="FakeClientId" dt="2021-08-13T06:42:57.751" v="2" actId="790"/>
          <ac:spMkLst>
            <pc:docMk/>
            <pc:sldMasterMk cId="0" sldId="214748376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8-13T06:43:35.737" v="4" actId="790"/>
          <pc:sldLayoutMkLst>
            <pc:docMk/>
            <pc:sldMasterMk cId="0" sldId="2147483768"/>
            <pc:sldLayoutMk cId="0" sldId="2147483769"/>
          </pc:sldLayoutMkLst>
          <pc:spChg chg="mod">
            <ac:chgData name="Fake Test User" userId="SID-0" providerId="Test" clId="FakeClientId" dt="2021-08-13T06:43:35.737" v="4" actId="790"/>
            <ac:spMkLst>
              <pc:docMk/>
              <pc:sldMasterMk cId="0" sldId="2147483768"/>
              <pc:sldLayoutMk cId="0" sldId="2147483769"/>
              <ac:spMk id="2" creationId="{00000000-0000-0000-0000-000000000000}"/>
            </ac:spMkLst>
          </pc:spChg>
          <pc:spChg chg="mod">
            <ac:chgData name="Fake Test User" userId="SID-0" providerId="Test" clId="FakeClientId" dt="2021-08-13T06:43:35.737" v="4" actId="790"/>
            <ac:spMkLst>
              <pc:docMk/>
              <pc:sldMasterMk cId="0" sldId="2147483768"/>
              <pc:sldLayoutMk cId="0" sldId="2147483769"/>
              <ac:spMk id="3" creationId="{00000000-0000-0000-0000-000000000000}"/>
            </ac:spMkLst>
          </pc:spChg>
          <pc:spChg chg="mod">
            <ac:chgData name="Fake Test User" userId="SID-0" providerId="Test" clId="FakeClientId" dt="2021-08-13T06:43:35.737" v="4" actId="790"/>
            <ac:spMkLst>
              <pc:docMk/>
              <pc:sldMasterMk cId="0" sldId="2147483768"/>
              <pc:sldLayoutMk cId="0" sldId="2147483769"/>
              <ac:spMk id="4" creationId="{00000000-0000-0000-0000-000000000000}"/>
            </ac:spMkLst>
          </pc:spChg>
          <pc:spChg chg="mod">
            <ac:chgData name="Fake Test User" userId="SID-0" providerId="Test" clId="FakeClientId" dt="2021-08-13T06:43:35.737" v="4" actId="790"/>
            <ac:spMkLst>
              <pc:docMk/>
              <pc:sldMasterMk cId="0" sldId="2147483768"/>
              <pc:sldLayoutMk cId="0" sldId="2147483769"/>
              <ac:spMk id="5" creationId="{00000000-0000-0000-0000-000000000000}"/>
            </ac:spMkLst>
          </pc:spChg>
          <pc:spChg chg="mod">
            <ac:chgData name="Fake Test User" userId="SID-0" providerId="Test" clId="FakeClientId" dt="2021-08-13T06:43:35.737" v="4" actId="790"/>
            <ac:spMkLst>
              <pc:docMk/>
              <pc:sldMasterMk cId="0" sldId="2147483768"/>
              <pc:sldLayoutMk cId="0" sldId="214748376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3T06:43:39.956" v="5" actId="790"/>
          <pc:sldLayoutMkLst>
            <pc:docMk/>
            <pc:sldMasterMk cId="0" sldId="2147483768"/>
            <pc:sldLayoutMk cId="0" sldId="2147483770"/>
          </pc:sldLayoutMkLst>
          <pc:spChg chg="mod">
            <ac:chgData name="Fake Test User" userId="SID-0" providerId="Test" clId="FakeClientId" dt="2021-08-13T06:43:39.956" v="5" actId="790"/>
            <ac:spMkLst>
              <pc:docMk/>
              <pc:sldMasterMk cId="0" sldId="2147483768"/>
              <pc:sldLayoutMk cId="0" sldId="2147483770"/>
              <ac:spMk id="2" creationId="{00000000-0000-0000-0000-000000000000}"/>
            </ac:spMkLst>
          </pc:spChg>
          <pc:spChg chg="mod">
            <ac:chgData name="Fake Test User" userId="SID-0" providerId="Test" clId="FakeClientId" dt="2021-08-13T06:43:39.956" v="5" actId="790"/>
            <ac:spMkLst>
              <pc:docMk/>
              <pc:sldMasterMk cId="0" sldId="2147483768"/>
              <pc:sldLayoutMk cId="0" sldId="2147483770"/>
              <ac:spMk id="3" creationId="{00000000-0000-0000-0000-000000000000}"/>
            </ac:spMkLst>
          </pc:spChg>
          <pc:spChg chg="mod">
            <ac:chgData name="Fake Test User" userId="SID-0" providerId="Test" clId="FakeClientId" dt="2021-08-13T06:43:39.956" v="5" actId="790"/>
            <ac:spMkLst>
              <pc:docMk/>
              <pc:sldMasterMk cId="0" sldId="2147483768"/>
              <pc:sldLayoutMk cId="0" sldId="2147483770"/>
              <ac:spMk id="4" creationId="{00000000-0000-0000-0000-000000000000}"/>
            </ac:spMkLst>
          </pc:spChg>
          <pc:spChg chg="mod">
            <ac:chgData name="Fake Test User" userId="SID-0" providerId="Test" clId="FakeClientId" dt="2021-08-13T06:43:39.956" v="5" actId="790"/>
            <ac:spMkLst>
              <pc:docMk/>
              <pc:sldMasterMk cId="0" sldId="2147483768"/>
              <pc:sldLayoutMk cId="0" sldId="2147483770"/>
              <ac:spMk id="5" creationId="{00000000-0000-0000-0000-000000000000}"/>
            </ac:spMkLst>
          </pc:spChg>
          <pc:spChg chg="mod">
            <ac:chgData name="Fake Test User" userId="SID-0" providerId="Test" clId="FakeClientId" dt="2021-08-13T06:43:39.956" v="5" actId="790"/>
            <ac:spMkLst>
              <pc:docMk/>
              <pc:sldMasterMk cId="0" sldId="2147483768"/>
              <pc:sldLayoutMk cId="0" sldId="2147483770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3T06:43:49.378" v="6" actId="790"/>
          <pc:sldLayoutMkLst>
            <pc:docMk/>
            <pc:sldMasterMk cId="0" sldId="2147483768"/>
            <pc:sldLayoutMk cId="0" sldId="2147483771"/>
          </pc:sldLayoutMkLst>
          <pc:spChg chg="mod">
            <ac:chgData name="Fake Test User" userId="SID-0" providerId="Test" clId="FakeClientId" dt="2021-08-13T06:43:49.378" v="6" actId="790"/>
            <ac:spMkLst>
              <pc:docMk/>
              <pc:sldMasterMk cId="0" sldId="2147483768"/>
              <pc:sldLayoutMk cId="0" sldId="2147483771"/>
              <ac:spMk id="2" creationId="{00000000-0000-0000-0000-000000000000}"/>
            </ac:spMkLst>
          </pc:spChg>
          <pc:spChg chg="mod">
            <ac:chgData name="Fake Test User" userId="SID-0" providerId="Test" clId="FakeClientId" dt="2021-08-13T06:43:49.378" v="6" actId="790"/>
            <ac:spMkLst>
              <pc:docMk/>
              <pc:sldMasterMk cId="0" sldId="2147483768"/>
              <pc:sldLayoutMk cId="0" sldId="2147483771"/>
              <ac:spMk id="3" creationId="{00000000-0000-0000-0000-000000000000}"/>
            </ac:spMkLst>
          </pc:spChg>
          <pc:spChg chg="mod">
            <ac:chgData name="Fake Test User" userId="SID-0" providerId="Test" clId="FakeClientId" dt="2021-08-13T06:43:49.378" v="6" actId="790"/>
            <ac:spMkLst>
              <pc:docMk/>
              <pc:sldMasterMk cId="0" sldId="2147483768"/>
              <pc:sldLayoutMk cId="0" sldId="2147483771"/>
              <ac:spMk id="4" creationId="{00000000-0000-0000-0000-000000000000}"/>
            </ac:spMkLst>
          </pc:spChg>
          <pc:spChg chg="mod">
            <ac:chgData name="Fake Test User" userId="SID-0" providerId="Test" clId="FakeClientId" dt="2021-08-13T06:43:49.378" v="6" actId="790"/>
            <ac:spMkLst>
              <pc:docMk/>
              <pc:sldMasterMk cId="0" sldId="2147483768"/>
              <pc:sldLayoutMk cId="0" sldId="2147483771"/>
              <ac:spMk id="5" creationId="{00000000-0000-0000-0000-000000000000}"/>
            </ac:spMkLst>
          </pc:spChg>
          <pc:spChg chg="mod">
            <ac:chgData name="Fake Test User" userId="SID-0" providerId="Test" clId="FakeClientId" dt="2021-08-13T06:43:49.378" v="6" actId="790"/>
            <ac:spMkLst>
              <pc:docMk/>
              <pc:sldMasterMk cId="0" sldId="2147483768"/>
              <pc:sldLayoutMk cId="0" sldId="2147483771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3T06:43:57.925" v="7" actId="790"/>
          <pc:sldLayoutMkLst>
            <pc:docMk/>
            <pc:sldMasterMk cId="0" sldId="2147483768"/>
            <pc:sldLayoutMk cId="0" sldId="2147483772"/>
          </pc:sldLayoutMkLst>
          <pc:spChg chg="mod">
            <ac:chgData name="Fake Test User" userId="SID-0" providerId="Test" clId="FakeClientId" dt="2021-08-13T06:43:57.925" v="7" actId="790"/>
            <ac:spMkLst>
              <pc:docMk/>
              <pc:sldMasterMk cId="0" sldId="2147483768"/>
              <pc:sldLayoutMk cId="0" sldId="2147483772"/>
              <ac:spMk id="2" creationId="{00000000-0000-0000-0000-000000000000}"/>
            </ac:spMkLst>
          </pc:spChg>
          <pc:spChg chg="mod">
            <ac:chgData name="Fake Test User" userId="SID-0" providerId="Test" clId="FakeClientId" dt="2021-08-13T06:43:57.925" v="7" actId="790"/>
            <ac:spMkLst>
              <pc:docMk/>
              <pc:sldMasterMk cId="0" sldId="2147483768"/>
              <pc:sldLayoutMk cId="0" sldId="2147483772"/>
              <ac:spMk id="5" creationId="{00000000-0000-0000-0000-000000000000}"/>
            </ac:spMkLst>
          </pc:spChg>
          <pc:spChg chg="mod">
            <ac:chgData name="Fake Test User" userId="SID-0" providerId="Test" clId="FakeClientId" dt="2021-08-13T06:43:57.925" v="7" actId="790"/>
            <ac:spMkLst>
              <pc:docMk/>
              <pc:sldMasterMk cId="0" sldId="2147483768"/>
              <pc:sldLayoutMk cId="0" sldId="2147483772"/>
              <ac:spMk id="6" creationId="{00000000-0000-0000-0000-000000000000}"/>
            </ac:spMkLst>
          </pc:spChg>
          <pc:spChg chg="mod">
            <ac:chgData name="Fake Test User" userId="SID-0" providerId="Test" clId="FakeClientId" dt="2021-08-13T06:43:57.925" v="7" actId="790"/>
            <ac:spMkLst>
              <pc:docMk/>
              <pc:sldMasterMk cId="0" sldId="2147483768"/>
              <pc:sldLayoutMk cId="0" sldId="2147483772"/>
              <ac:spMk id="7" creationId="{00000000-0000-0000-0000-000000000000}"/>
            </ac:spMkLst>
          </pc:spChg>
          <pc:spChg chg="mod">
            <ac:chgData name="Fake Test User" userId="SID-0" providerId="Test" clId="FakeClientId" dt="2021-08-13T06:43:57.925" v="7" actId="790"/>
            <ac:spMkLst>
              <pc:docMk/>
              <pc:sldMasterMk cId="0" sldId="2147483768"/>
              <pc:sldLayoutMk cId="0" sldId="2147483772"/>
              <ac:spMk id="10" creationId="{00000000-0000-0000-0000-000000000000}"/>
            </ac:spMkLst>
          </pc:spChg>
          <pc:spChg chg="mod">
            <ac:chgData name="Fake Test User" userId="SID-0" providerId="Test" clId="FakeClientId" dt="2021-08-13T06:43:57.925" v="7" actId="790"/>
            <ac:spMkLst>
              <pc:docMk/>
              <pc:sldMasterMk cId="0" sldId="2147483768"/>
              <pc:sldLayoutMk cId="0" sldId="2147483772"/>
              <ac:spMk id="12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3T06:44:02.222" v="8" actId="790"/>
          <pc:sldLayoutMkLst>
            <pc:docMk/>
            <pc:sldMasterMk cId="0" sldId="2147483768"/>
            <pc:sldLayoutMk cId="0" sldId="2147483773"/>
          </pc:sldLayoutMkLst>
          <pc:spChg chg="mod">
            <ac:chgData name="Fake Test User" userId="SID-0" providerId="Test" clId="FakeClientId" dt="2021-08-13T06:44:02.222" v="8" actId="790"/>
            <ac:spMkLst>
              <pc:docMk/>
              <pc:sldMasterMk cId="0" sldId="2147483768"/>
              <pc:sldLayoutMk cId="0" sldId="2147483773"/>
              <ac:spMk id="2" creationId="{00000000-0000-0000-0000-000000000000}"/>
            </ac:spMkLst>
          </pc:spChg>
          <pc:spChg chg="mod">
            <ac:chgData name="Fake Test User" userId="SID-0" providerId="Test" clId="FakeClientId" dt="2021-08-13T06:44:02.222" v="8" actId="790"/>
            <ac:spMkLst>
              <pc:docMk/>
              <pc:sldMasterMk cId="0" sldId="2147483768"/>
              <pc:sldLayoutMk cId="0" sldId="2147483773"/>
              <ac:spMk id="3" creationId="{00000000-0000-0000-0000-000000000000}"/>
            </ac:spMkLst>
          </pc:spChg>
          <pc:spChg chg="mod">
            <ac:chgData name="Fake Test User" userId="SID-0" providerId="Test" clId="FakeClientId" dt="2021-08-13T06:44:02.222" v="8" actId="790"/>
            <ac:spMkLst>
              <pc:docMk/>
              <pc:sldMasterMk cId="0" sldId="2147483768"/>
              <pc:sldLayoutMk cId="0" sldId="2147483773"/>
              <ac:spMk id="5" creationId="{00000000-0000-0000-0000-000000000000}"/>
            </ac:spMkLst>
          </pc:spChg>
          <pc:spChg chg="mod">
            <ac:chgData name="Fake Test User" userId="SID-0" providerId="Test" clId="FakeClientId" dt="2021-08-13T06:44:02.222" v="8" actId="790"/>
            <ac:spMkLst>
              <pc:docMk/>
              <pc:sldMasterMk cId="0" sldId="2147483768"/>
              <pc:sldLayoutMk cId="0" sldId="2147483773"/>
              <ac:spMk id="7" creationId="{00000000-0000-0000-0000-000000000000}"/>
            </ac:spMkLst>
          </pc:spChg>
          <pc:spChg chg="mod">
            <ac:chgData name="Fake Test User" userId="SID-0" providerId="Test" clId="FakeClientId" dt="2021-08-13T06:44:02.222" v="8" actId="790"/>
            <ac:spMkLst>
              <pc:docMk/>
              <pc:sldMasterMk cId="0" sldId="2147483768"/>
              <pc:sldLayoutMk cId="0" sldId="2147483773"/>
              <ac:spMk id="8" creationId="{00000000-0000-0000-0000-000000000000}"/>
            </ac:spMkLst>
          </pc:spChg>
          <pc:spChg chg="mod">
            <ac:chgData name="Fake Test User" userId="SID-0" providerId="Test" clId="FakeClientId" dt="2021-08-13T06:44:02.222" v="8" actId="790"/>
            <ac:spMkLst>
              <pc:docMk/>
              <pc:sldMasterMk cId="0" sldId="2147483768"/>
              <pc:sldLayoutMk cId="0" sldId="2147483773"/>
              <ac:spMk id="9" creationId="{00000000-0000-0000-0000-000000000000}"/>
            </ac:spMkLst>
          </pc:spChg>
          <pc:spChg chg="mod">
            <ac:chgData name="Fake Test User" userId="SID-0" providerId="Test" clId="FakeClientId" dt="2021-08-13T06:44:02.222" v="8" actId="790"/>
            <ac:spMkLst>
              <pc:docMk/>
              <pc:sldMasterMk cId="0" sldId="2147483768"/>
              <pc:sldLayoutMk cId="0" sldId="2147483773"/>
              <ac:spMk id="11" creationId="{00000000-0000-0000-0000-000000000000}"/>
            </ac:spMkLst>
          </pc:spChg>
          <pc:spChg chg="mod">
            <ac:chgData name="Fake Test User" userId="SID-0" providerId="Test" clId="FakeClientId" dt="2021-08-13T06:44:02.222" v="8" actId="790"/>
            <ac:spMkLst>
              <pc:docMk/>
              <pc:sldMasterMk cId="0" sldId="2147483768"/>
              <pc:sldLayoutMk cId="0" sldId="2147483773"/>
              <ac:spMk id="13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3T06:44:13.144" v="9" actId="790"/>
          <pc:sldLayoutMkLst>
            <pc:docMk/>
            <pc:sldMasterMk cId="0" sldId="2147483768"/>
            <pc:sldLayoutMk cId="0" sldId="2147483774"/>
          </pc:sldLayoutMkLst>
          <pc:spChg chg="mod">
            <ac:chgData name="Fake Test User" userId="SID-0" providerId="Test" clId="FakeClientId" dt="2021-08-13T06:44:13.144" v="9" actId="790"/>
            <ac:spMkLst>
              <pc:docMk/>
              <pc:sldMasterMk cId="0" sldId="2147483768"/>
              <pc:sldLayoutMk cId="0" sldId="2147483774"/>
              <ac:spMk id="2" creationId="{00000000-0000-0000-0000-000000000000}"/>
            </ac:spMkLst>
          </pc:spChg>
          <pc:spChg chg="mod">
            <ac:chgData name="Fake Test User" userId="SID-0" providerId="Test" clId="FakeClientId" dt="2021-08-13T06:44:13.144" v="9" actId="790"/>
            <ac:spMkLst>
              <pc:docMk/>
              <pc:sldMasterMk cId="0" sldId="2147483768"/>
              <pc:sldLayoutMk cId="0" sldId="2147483774"/>
              <ac:spMk id="3" creationId="{00000000-0000-0000-0000-000000000000}"/>
            </ac:spMkLst>
          </pc:spChg>
          <pc:spChg chg="mod">
            <ac:chgData name="Fake Test User" userId="SID-0" providerId="Test" clId="FakeClientId" dt="2021-08-13T06:44:13.144" v="9" actId="790"/>
            <ac:spMkLst>
              <pc:docMk/>
              <pc:sldMasterMk cId="0" sldId="2147483768"/>
              <pc:sldLayoutMk cId="0" sldId="2147483774"/>
              <ac:spMk id="4" creationId="{00000000-0000-0000-0000-000000000000}"/>
            </ac:spMkLst>
          </pc:spChg>
          <pc:spChg chg="mod">
            <ac:chgData name="Fake Test User" userId="SID-0" providerId="Test" clId="FakeClientId" dt="2021-08-13T06:44:13.144" v="9" actId="790"/>
            <ac:spMkLst>
              <pc:docMk/>
              <pc:sldMasterMk cId="0" sldId="2147483768"/>
              <pc:sldLayoutMk cId="0" sldId="214748377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3T06:44:17.706" v="10" actId="790"/>
          <pc:sldLayoutMkLst>
            <pc:docMk/>
            <pc:sldMasterMk cId="0" sldId="2147483768"/>
            <pc:sldLayoutMk cId="0" sldId="2147483775"/>
          </pc:sldLayoutMkLst>
          <pc:spChg chg="mod">
            <ac:chgData name="Fake Test User" userId="SID-0" providerId="Test" clId="FakeClientId" dt="2021-08-13T06:44:17.706" v="10" actId="790"/>
            <ac:spMkLst>
              <pc:docMk/>
              <pc:sldMasterMk cId="0" sldId="2147483768"/>
              <pc:sldLayoutMk cId="0" sldId="2147483775"/>
              <ac:spMk id="5" creationId="{00000000-0000-0000-0000-000000000000}"/>
            </ac:spMkLst>
          </pc:spChg>
          <pc:spChg chg="mod">
            <ac:chgData name="Fake Test User" userId="SID-0" providerId="Test" clId="FakeClientId" dt="2021-08-13T06:44:17.706" v="10" actId="790"/>
            <ac:spMkLst>
              <pc:docMk/>
              <pc:sldMasterMk cId="0" sldId="2147483768"/>
              <pc:sldLayoutMk cId="0" sldId="2147483775"/>
              <ac:spMk id="6" creationId="{00000000-0000-0000-0000-000000000000}"/>
            </ac:spMkLst>
          </pc:spChg>
          <pc:spChg chg="mod">
            <ac:chgData name="Fake Test User" userId="SID-0" providerId="Test" clId="FakeClientId" dt="2021-08-13T06:44:17.706" v="10" actId="790"/>
            <ac:spMkLst>
              <pc:docMk/>
              <pc:sldMasterMk cId="0" sldId="2147483768"/>
              <pc:sldLayoutMk cId="0" sldId="2147483775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3T06:44:25.566" v="11" actId="790"/>
          <pc:sldLayoutMkLst>
            <pc:docMk/>
            <pc:sldMasterMk cId="0" sldId="2147483768"/>
            <pc:sldLayoutMk cId="0" sldId="2147483776"/>
          </pc:sldLayoutMkLst>
          <pc:spChg chg="mod">
            <ac:chgData name="Fake Test User" userId="SID-0" providerId="Test" clId="FakeClientId" dt="2021-08-13T06:44:25.566" v="11" actId="790"/>
            <ac:spMkLst>
              <pc:docMk/>
              <pc:sldMasterMk cId="0" sldId="2147483768"/>
              <pc:sldLayoutMk cId="0" sldId="2147483776"/>
              <ac:spMk id="2" creationId="{00000000-0000-0000-0000-000000000000}"/>
            </ac:spMkLst>
          </pc:spChg>
          <pc:spChg chg="mod">
            <ac:chgData name="Fake Test User" userId="SID-0" providerId="Test" clId="FakeClientId" dt="2021-08-13T06:44:25.566" v="11" actId="790"/>
            <ac:spMkLst>
              <pc:docMk/>
              <pc:sldMasterMk cId="0" sldId="2147483768"/>
              <pc:sldLayoutMk cId="0" sldId="2147483776"/>
              <ac:spMk id="4" creationId="{00000000-0000-0000-0000-000000000000}"/>
            </ac:spMkLst>
          </pc:spChg>
          <pc:spChg chg="mod">
            <ac:chgData name="Fake Test User" userId="SID-0" providerId="Test" clId="FakeClientId" dt="2021-08-13T06:44:25.566" v="11" actId="790"/>
            <ac:spMkLst>
              <pc:docMk/>
              <pc:sldMasterMk cId="0" sldId="2147483768"/>
              <pc:sldLayoutMk cId="0" sldId="2147483776"/>
              <ac:spMk id="5" creationId="{00000000-0000-0000-0000-000000000000}"/>
            </ac:spMkLst>
          </pc:spChg>
          <pc:spChg chg="mod">
            <ac:chgData name="Fake Test User" userId="SID-0" providerId="Test" clId="FakeClientId" dt="2021-08-13T06:44:25.566" v="11" actId="790"/>
            <ac:spMkLst>
              <pc:docMk/>
              <pc:sldMasterMk cId="0" sldId="2147483768"/>
              <pc:sldLayoutMk cId="0" sldId="2147483776"/>
              <ac:spMk id="6" creationId="{00000000-0000-0000-0000-000000000000}"/>
            </ac:spMkLst>
          </pc:spChg>
          <pc:spChg chg="mod">
            <ac:chgData name="Fake Test User" userId="SID-0" providerId="Test" clId="FakeClientId" dt="2021-08-13T06:44:25.566" v="11" actId="790"/>
            <ac:spMkLst>
              <pc:docMk/>
              <pc:sldMasterMk cId="0" sldId="2147483768"/>
              <pc:sldLayoutMk cId="0" sldId="2147483776"/>
              <ac:spMk id="7" creationId="{00000000-0000-0000-0000-000000000000}"/>
            </ac:spMkLst>
          </pc:spChg>
          <pc:spChg chg="mod">
            <ac:chgData name="Fake Test User" userId="SID-0" providerId="Test" clId="FakeClientId" dt="2021-08-13T06:44:25.566" v="11" actId="790"/>
            <ac:spMkLst>
              <pc:docMk/>
              <pc:sldMasterMk cId="0" sldId="2147483768"/>
              <pc:sldLayoutMk cId="0" sldId="2147483776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3T06:44:30.659" v="12" actId="790"/>
          <pc:sldLayoutMkLst>
            <pc:docMk/>
            <pc:sldMasterMk cId="0" sldId="2147483768"/>
            <pc:sldLayoutMk cId="0" sldId="2147483777"/>
          </pc:sldLayoutMkLst>
          <pc:spChg chg="mod">
            <ac:chgData name="Fake Test User" userId="SID-0" providerId="Test" clId="FakeClientId" dt="2021-08-13T06:44:30.659" v="12" actId="790"/>
            <ac:spMkLst>
              <pc:docMk/>
              <pc:sldMasterMk cId="0" sldId="2147483768"/>
              <pc:sldLayoutMk cId="0" sldId="2147483777"/>
              <ac:spMk id="2" creationId="{00000000-0000-0000-0000-000000000000}"/>
            </ac:spMkLst>
          </pc:spChg>
          <pc:spChg chg="mod">
            <ac:chgData name="Fake Test User" userId="SID-0" providerId="Test" clId="FakeClientId" dt="2021-08-13T06:44:30.659" v="12" actId="790"/>
            <ac:spMkLst>
              <pc:docMk/>
              <pc:sldMasterMk cId="0" sldId="2147483768"/>
              <pc:sldLayoutMk cId="0" sldId="2147483777"/>
              <ac:spMk id="3" creationId="{00000000-0000-0000-0000-000000000000}"/>
            </ac:spMkLst>
          </pc:spChg>
          <pc:spChg chg="mod">
            <ac:chgData name="Fake Test User" userId="SID-0" providerId="Test" clId="FakeClientId" dt="2021-08-13T06:44:30.659" v="12" actId="790"/>
            <ac:spMkLst>
              <pc:docMk/>
              <pc:sldMasterMk cId="0" sldId="2147483768"/>
              <pc:sldLayoutMk cId="0" sldId="2147483777"/>
              <ac:spMk id="4" creationId="{00000000-0000-0000-0000-000000000000}"/>
            </ac:spMkLst>
          </pc:spChg>
          <pc:spChg chg="mod">
            <ac:chgData name="Fake Test User" userId="SID-0" providerId="Test" clId="FakeClientId" dt="2021-08-13T06:44:30.659" v="12" actId="790"/>
            <ac:spMkLst>
              <pc:docMk/>
              <pc:sldMasterMk cId="0" sldId="2147483768"/>
              <pc:sldLayoutMk cId="0" sldId="2147483777"/>
              <ac:spMk id="5" creationId="{00000000-0000-0000-0000-000000000000}"/>
            </ac:spMkLst>
          </pc:spChg>
          <pc:spChg chg="mod">
            <ac:chgData name="Fake Test User" userId="SID-0" providerId="Test" clId="FakeClientId" dt="2021-08-13T06:44:30.659" v="12" actId="790"/>
            <ac:spMkLst>
              <pc:docMk/>
              <pc:sldMasterMk cId="0" sldId="2147483768"/>
              <pc:sldLayoutMk cId="0" sldId="2147483777"/>
              <ac:spMk id="6" creationId="{00000000-0000-0000-0000-000000000000}"/>
            </ac:spMkLst>
          </pc:spChg>
          <pc:spChg chg="mod">
            <ac:chgData name="Fake Test User" userId="SID-0" providerId="Test" clId="FakeClientId" dt="2021-08-13T06:44:30.659" v="12" actId="790"/>
            <ac:spMkLst>
              <pc:docMk/>
              <pc:sldMasterMk cId="0" sldId="2147483768"/>
              <pc:sldLayoutMk cId="0" sldId="2147483777"/>
              <ac:spMk id="7" creationId="{00000000-0000-0000-0000-000000000000}"/>
            </ac:spMkLst>
          </pc:spChg>
          <pc:spChg chg="mod">
            <ac:chgData name="Fake Test User" userId="SID-0" providerId="Test" clId="FakeClientId" dt="2021-08-13T06:44:30.659" v="12" actId="790"/>
            <ac:spMkLst>
              <pc:docMk/>
              <pc:sldMasterMk cId="0" sldId="2147483768"/>
              <pc:sldLayoutMk cId="0" sldId="2147483777"/>
              <ac:spMk id="10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3T06:44:36.503" v="13" actId="790"/>
          <pc:sldLayoutMkLst>
            <pc:docMk/>
            <pc:sldMasterMk cId="0" sldId="2147483768"/>
            <pc:sldLayoutMk cId="0" sldId="2147483778"/>
          </pc:sldLayoutMkLst>
          <pc:spChg chg="mod">
            <ac:chgData name="Fake Test User" userId="SID-0" providerId="Test" clId="FakeClientId" dt="2021-08-13T06:44:36.503" v="13" actId="790"/>
            <ac:spMkLst>
              <pc:docMk/>
              <pc:sldMasterMk cId="0" sldId="2147483768"/>
              <pc:sldLayoutMk cId="0" sldId="2147483778"/>
              <ac:spMk id="2" creationId="{00000000-0000-0000-0000-000000000000}"/>
            </ac:spMkLst>
          </pc:spChg>
          <pc:spChg chg="mod">
            <ac:chgData name="Fake Test User" userId="SID-0" providerId="Test" clId="FakeClientId" dt="2021-08-13T06:44:36.503" v="13" actId="790"/>
            <ac:spMkLst>
              <pc:docMk/>
              <pc:sldMasterMk cId="0" sldId="2147483768"/>
              <pc:sldLayoutMk cId="0" sldId="2147483778"/>
              <ac:spMk id="3" creationId="{00000000-0000-0000-0000-000000000000}"/>
            </ac:spMkLst>
          </pc:spChg>
          <pc:spChg chg="mod">
            <ac:chgData name="Fake Test User" userId="SID-0" providerId="Test" clId="FakeClientId" dt="2021-08-13T06:44:36.503" v="13" actId="790"/>
            <ac:spMkLst>
              <pc:docMk/>
              <pc:sldMasterMk cId="0" sldId="2147483768"/>
              <pc:sldLayoutMk cId="0" sldId="2147483778"/>
              <ac:spMk id="4" creationId="{00000000-0000-0000-0000-000000000000}"/>
            </ac:spMkLst>
          </pc:spChg>
          <pc:spChg chg="mod">
            <ac:chgData name="Fake Test User" userId="SID-0" providerId="Test" clId="FakeClientId" dt="2021-08-13T06:44:36.503" v="13" actId="790"/>
            <ac:spMkLst>
              <pc:docMk/>
              <pc:sldMasterMk cId="0" sldId="2147483768"/>
              <pc:sldLayoutMk cId="0" sldId="2147483778"/>
              <ac:spMk id="5" creationId="{00000000-0000-0000-0000-000000000000}"/>
            </ac:spMkLst>
          </pc:spChg>
          <pc:spChg chg="mod">
            <ac:chgData name="Fake Test User" userId="SID-0" providerId="Test" clId="FakeClientId" dt="2021-08-13T06:44:36.503" v="13" actId="790"/>
            <ac:spMkLst>
              <pc:docMk/>
              <pc:sldMasterMk cId="0" sldId="2147483768"/>
              <pc:sldLayoutMk cId="0" sldId="2147483778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3T06:44:40.097" v="14" actId="790"/>
          <pc:sldLayoutMkLst>
            <pc:docMk/>
            <pc:sldMasterMk cId="0" sldId="2147483768"/>
            <pc:sldLayoutMk cId="0" sldId="2147483779"/>
          </pc:sldLayoutMkLst>
          <pc:spChg chg="mod">
            <ac:chgData name="Fake Test User" userId="SID-0" providerId="Test" clId="FakeClientId" dt="2021-08-13T06:44:40.097" v="14" actId="790"/>
            <ac:spMkLst>
              <pc:docMk/>
              <pc:sldMasterMk cId="0" sldId="2147483768"/>
              <pc:sldLayoutMk cId="0" sldId="2147483779"/>
              <ac:spMk id="2" creationId="{00000000-0000-0000-0000-000000000000}"/>
            </ac:spMkLst>
          </pc:spChg>
          <pc:spChg chg="mod">
            <ac:chgData name="Fake Test User" userId="SID-0" providerId="Test" clId="FakeClientId" dt="2021-08-13T06:44:40.097" v="14" actId="790"/>
            <ac:spMkLst>
              <pc:docMk/>
              <pc:sldMasterMk cId="0" sldId="2147483768"/>
              <pc:sldLayoutMk cId="0" sldId="2147483779"/>
              <ac:spMk id="3" creationId="{00000000-0000-0000-0000-000000000000}"/>
            </ac:spMkLst>
          </pc:spChg>
          <pc:spChg chg="mod">
            <ac:chgData name="Fake Test User" userId="SID-0" providerId="Test" clId="FakeClientId" dt="2021-08-13T06:44:40.097" v="14" actId="790"/>
            <ac:spMkLst>
              <pc:docMk/>
              <pc:sldMasterMk cId="0" sldId="2147483768"/>
              <pc:sldLayoutMk cId="0" sldId="2147483779"/>
              <ac:spMk id="4" creationId="{00000000-0000-0000-0000-000000000000}"/>
            </ac:spMkLst>
          </pc:spChg>
          <pc:spChg chg="mod">
            <ac:chgData name="Fake Test User" userId="SID-0" providerId="Test" clId="FakeClientId" dt="2021-08-13T06:44:40.097" v="14" actId="790"/>
            <ac:spMkLst>
              <pc:docMk/>
              <pc:sldMasterMk cId="0" sldId="2147483768"/>
              <pc:sldLayoutMk cId="0" sldId="2147483779"/>
              <ac:spMk id="5" creationId="{00000000-0000-0000-0000-000000000000}"/>
            </ac:spMkLst>
          </pc:spChg>
          <pc:spChg chg="mod">
            <ac:chgData name="Fake Test User" userId="SID-0" providerId="Test" clId="FakeClientId" dt="2021-08-13T06:44:40.097" v="14" actId="790"/>
            <ac:spMkLst>
              <pc:docMk/>
              <pc:sldMasterMk cId="0" sldId="2147483768"/>
              <pc:sldLayoutMk cId="0" sldId="2147483779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>
            <a:extLst>
              <a:ext uri="{FF2B5EF4-FFF2-40B4-BE49-F238E27FC236}">
                <a16:creationId xmlns:a16="http://schemas.microsoft.com/office/drawing/2014/main" id="{09C656BB-7626-4E7E-9593-41EA6A91D0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2C56AA9A-1013-4626-AF8D-8E3C523106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DB90D-9A7A-409B-8749-5AA607A2254F}" type="datetime1">
              <a:rPr lang="id-ID" smtClean="0"/>
              <a:t>13/08/2021</a:t>
            </a:fld>
            <a:endParaRPr lang="id-ID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042D104A-734E-482B-8971-447C5DD017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AA3BF1F7-16A2-4189-847D-9E0478CC29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198F9-91EA-41B9-B03E-EDD388F01D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3900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 dirty="0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E514E-0961-4DF9-BC33-C6A4163033A5}" type="datetime1">
              <a:rPr lang="id-ID" smtClean="0"/>
              <a:pPr/>
              <a:t>13/08/2021</a:t>
            </a:fld>
            <a:endParaRPr lang="id-ID" dirty="0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 dirty="0"/>
          </a:p>
        </p:txBody>
      </p:sp>
      <p:sp>
        <p:nvSpPr>
          <p:cNvPr id="5" name="Tampungan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d-ID" noProof="0" dirty="0"/>
              <a:t>Klik untuk mengedit gaya teks Master</a:t>
            </a:r>
          </a:p>
          <a:p>
            <a:pPr lvl="1"/>
            <a:r>
              <a:rPr lang="id-ID" dirty="0"/>
              <a:t>Tingkat kedua</a:t>
            </a:r>
          </a:p>
          <a:p>
            <a:pPr lvl="2"/>
            <a:r>
              <a:rPr lang="id-ID" dirty="0"/>
              <a:t>Tingkat ketiga</a:t>
            </a:r>
          </a:p>
          <a:p>
            <a:pPr lvl="3"/>
            <a:r>
              <a:rPr lang="id-ID" dirty="0"/>
              <a:t>Tingkat keempat</a:t>
            </a:r>
          </a:p>
          <a:p>
            <a:pPr lvl="4"/>
            <a:r>
              <a:rPr lang="id-ID" dirty="0"/>
              <a:t>Tingkat kelima</a:t>
            </a:r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 dirty="0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50768-8221-449C-BCD9-3038AD4F22EA}" type="slidenum">
              <a:rPr lang="id-ID" smtClean="0"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108879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0768-8221-449C-BCD9-3038AD4F22EA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333863"/>
      </p:ext>
    </p:extLst>
  </p:cSld>
  <p:clrMapOvr>
    <a:masterClrMapping/>
  </p:clrMapOvr>
</p:notes>
</file>

<file path=ppt/slideLayouts/_rels/slideLayout10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1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5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410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58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66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7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 noProof="0"/>
              <a:t>Klik untuk mengedit gaya judul Master</a:t>
            </a:r>
          </a:p>
        </p:txBody>
      </p:sp>
      <p:sp>
        <p:nvSpPr>
          <p:cNvPr id="3" name="Placeholder Teks Vertik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id-ID" noProof="0"/>
              <a:t>Klik untuk mengedit gaya teks Master</a:t>
            </a:r>
          </a:p>
          <a:p>
            <a:pPr lvl="1" rtl="0"/>
            <a:r>
              <a:rPr lang="id-ID" noProof="0"/>
              <a:t>Tingkat kedua</a:t>
            </a:r>
          </a:p>
          <a:p>
            <a:pPr lvl="2" rtl="0"/>
            <a:r>
              <a:rPr lang="id-ID" noProof="0"/>
              <a:t>Tingkat ketiga</a:t>
            </a:r>
          </a:p>
          <a:p>
            <a:pPr lvl="3" rtl="0"/>
            <a:r>
              <a:rPr lang="id-ID" noProof="0"/>
              <a:t>Tingkat keempat</a:t>
            </a:r>
          </a:p>
          <a:p>
            <a:pPr lvl="4" rtl="0"/>
            <a:r>
              <a:rPr lang="id-ID" noProof="0"/>
              <a:t>Tingkat kelima</a:t>
            </a:r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52D34F-D559-43C1-8B77-1F704F716FAD}" type="datetime1">
              <a:rPr lang="id-ID" noProof="0" smtClean="0"/>
              <a:t>13/08/2021</a:t>
            </a:fld>
            <a:endParaRPr lang="id-ID" noProof="0"/>
          </a:p>
        </p:txBody>
      </p:sp>
      <p:sp>
        <p:nvSpPr>
          <p:cNvPr id="5" name="Tampungan Ka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/>
          </a:p>
        </p:txBody>
      </p:sp>
      <p:sp>
        <p:nvSpPr>
          <p:cNvPr id="6" name="Tampungan Nomor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id-ID" noProof="0" smtClean="0"/>
              <a:pPr/>
              <a:t>‹#›</a:t>
            </a:fld>
            <a:endParaRPr lang="id-ID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 rtlCol="0"/>
          <a:lstStyle/>
          <a:p>
            <a:pPr rtl="0"/>
            <a:r>
              <a:rPr lang="id-ID" noProof="0"/>
              <a:t>Klik untuk mengedit gaya judul Master</a:t>
            </a:r>
          </a:p>
        </p:txBody>
      </p:sp>
      <p:pic>
        <p:nvPicPr>
          <p:cNvPr id="8" name="Gambar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judu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d-ID" noProof="0"/>
              <a:t>Klik untuk mengedit gaya subjudul Master</a:t>
            </a:r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/>
          <a:p>
            <a:pPr rtl="0"/>
            <a:fld id="{58EA93C5-8953-4CA4-9E90-230FFBD07786}" type="datetime1">
              <a:rPr lang="id-ID" noProof="0" smtClean="0"/>
              <a:t>13/08/2021</a:t>
            </a:fld>
            <a:endParaRPr lang="id-ID" noProof="0"/>
          </a:p>
        </p:txBody>
      </p:sp>
      <p:sp>
        <p:nvSpPr>
          <p:cNvPr id="5" name="Tampungan Kaki 4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/>
          <a:p>
            <a:pPr rtl="0"/>
            <a:endParaRPr lang="id-ID" noProof="0"/>
          </a:p>
        </p:txBody>
      </p:sp>
      <p:sp>
        <p:nvSpPr>
          <p:cNvPr id="6" name="Tampungan Nomor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id-ID" noProof="0" smtClean="0"/>
              <a:pPr/>
              <a:t>‹#›</a:t>
            </a:fld>
            <a:endParaRPr lang="id-ID" noProof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ks dan Judul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 rtlCol="0"/>
          <a:lstStyle/>
          <a:p>
            <a:pPr rtl="0"/>
            <a:r>
              <a:rPr lang="id-ID" noProof="0"/>
              <a:t>Klik untuk mengedit gaya judul Master</a:t>
            </a:r>
          </a:p>
        </p:txBody>
      </p:sp>
      <p:sp>
        <p:nvSpPr>
          <p:cNvPr id="3" name="Placeholder Teks Vertik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400" y="1219199"/>
            <a:ext cx="5181600" cy="4267201"/>
          </a:xfrm>
        </p:spPr>
        <p:txBody>
          <a:bodyPr vert="eaVert" rtlCol="0"/>
          <a:lstStyle/>
          <a:p>
            <a:pPr lvl="0" rtl="0"/>
            <a:r>
              <a:rPr lang="id-ID" noProof="0"/>
              <a:t>Klik untuk mengedit gaya teks Master</a:t>
            </a:r>
          </a:p>
          <a:p>
            <a:pPr lvl="1" rtl="0"/>
            <a:r>
              <a:rPr lang="id-ID" noProof="0"/>
              <a:t>Tingkat kedua</a:t>
            </a:r>
          </a:p>
          <a:p>
            <a:pPr lvl="2" rtl="0"/>
            <a:r>
              <a:rPr lang="id-ID" noProof="0"/>
              <a:t>Tingkat ketiga</a:t>
            </a:r>
          </a:p>
          <a:p>
            <a:pPr lvl="3" rtl="0"/>
            <a:r>
              <a:rPr lang="id-ID" noProof="0"/>
              <a:t>Tingkat keempat</a:t>
            </a:r>
          </a:p>
          <a:p>
            <a:pPr lvl="4" rtl="0"/>
            <a:r>
              <a:rPr lang="id-ID" noProof="0"/>
              <a:t>Tingkat kelima</a:t>
            </a:r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7B5F29-40D3-4F48-A602-9548FFC8B013}" type="datetime1">
              <a:rPr lang="id-ID" noProof="0" smtClean="0"/>
              <a:t>13/08/2021</a:t>
            </a:fld>
            <a:endParaRPr lang="id-ID" noProof="0"/>
          </a:p>
        </p:txBody>
      </p:sp>
      <p:sp>
        <p:nvSpPr>
          <p:cNvPr id="5" name="Tampungan Ka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/>
          </a:p>
        </p:txBody>
      </p:sp>
      <p:sp>
        <p:nvSpPr>
          <p:cNvPr id="6" name="Tampungan Nomor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id-ID" noProof="0" smtClean="0"/>
              <a:pPr/>
              <a:t>‹#›</a:t>
            </a:fld>
            <a:endParaRPr lang="id-ID" noProof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 noProof="0"/>
              <a:t>Klik untuk mengedit gaya judul Master</a:t>
            </a:r>
          </a:p>
        </p:txBody>
      </p:sp>
      <p:sp>
        <p:nvSpPr>
          <p:cNvPr id="3" name="Tampungan Konten 2"/>
          <p:cNvSpPr>
            <a:spLocks noGrp="1"/>
          </p:cNvSpPr>
          <p:nvPr>
            <p:ph idx="1" hasCustomPrompt="1"/>
          </p:nvPr>
        </p:nvSpPr>
        <p:spPr>
          <a:xfrm>
            <a:off x="1371600" y="2438400"/>
            <a:ext cx="6400800" cy="3048001"/>
          </a:xfrm>
        </p:spPr>
        <p:txBody>
          <a:bodyPr rtlCol="0"/>
          <a:lstStyle/>
          <a:p>
            <a:pPr lvl="0" rtl="0"/>
            <a:r>
              <a:rPr lang="id-ID" noProof="0"/>
              <a:t>Klik untuk mengedit gaya teks Master</a:t>
            </a:r>
          </a:p>
          <a:p>
            <a:pPr lvl="1" rtl="0"/>
            <a:r>
              <a:rPr lang="id-ID" noProof="0"/>
              <a:t>Tingkat kedua</a:t>
            </a:r>
          </a:p>
          <a:p>
            <a:pPr lvl="2" rtl="0"/>
            <a:r>
              <a:rPr lang="id-ID" noProof="0"/>
              <a:t>Tingkat ketiga</a:t>
            </a:r>
          </a:p>
          <a:p>
            <a:pPr lvl="3" rtl="0"/>
            <a:r>
              <a:rPr lang="id-ID" noProof="0"/>
              <a:t>Tingkat keempat</a:t>
            </a:r>
          </a:p>
          <a:p>
            <a:pPr lvl="4" rtl="0"/>
            <a:r>
              <a:rPr lang="id-ID" noProof="0"/>
              <a:t>Tingkat kelima</a:t>
            </a:r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4BF3EE-03D2-4DDD-8F29-028F325A1C2E}" type="datetime1">
              <a:rPr lang="id-ID" noProof="0" smtClean="0"/>
              <a:t>13/08/2021</a:t>
            </a:fld>
            <a:endParaRPr lang="id-ID" noProof="0"/>
          </a:p>
        </p:txBody>
      </p:sp>
      <p:sp>
        <p:nvSpPr>
          <p:cNvPr id="5" name="Tampungan Ka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/>
          </a:p>
        </p:txBody>
      </p:sp>
      <p:sp>
        <p:nvSpPr>
          <p:cNvPr id="6" name="Tampungan Nomor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id-ID" noProof="0" smtClean="0"/>
              <a:pPr/>
              <a:t>‹#›</a:t>
            </a:fld>
            <a:endParaRPr lang="id-ID" noProof="0"/>
          </a:p>
        </p:txBody>
      </p:sp>
      <p:pic>
        <p:nvPicPr>
          <p:cNvPr id="9" name="Gambar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mpungan Tanggal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203CD-1ACF-4FCD-9F2B-803C8580D538}" type="datetime1">
              <a:rPr lang="id-ID" noProof="0" smtClean="0"/>
              <a:t>13/08/2021</a:t>
            </a:fld>
            <a:endParaRPr lang="id-ID" noProof="0"/>
          </a:p>
        </p:txBody>
      </p:sp>
      <p:sp>
        <p:nvSpPr>
          <p:cNvPr id="5" name="Tampungan Ka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/>
          </a:p>
        </p:txBody>
      </p:sp>
      <p:sp>
        <p:nvSpPr>
          <p:cNvPr id="6" name="Tampungan Nomor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id-ID" noProof="0" smtClean="0"/>
              <a:pPr/>
              <a:t>‹#›</a:t>
            </a:fld>
            <a:endParaRPr lang="id-ID" noProof="0"/>
          </a:p>
        </p:txBody>
      </p:sp>
      <p:pic>
        <p:nvPicPr>
          <p:cNvPr id="7" name="Gambar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rtlCol="0" anchor="t">
            <a:normAutofit/>
          </a:bodyPr>
          <a:lstStyle>
            <a:lvl1pPr algn="ctr">
              <a:defRPr sz="3600" b="0" i="0" cap="all" baseline="0"/>
            </a:lvl1pPr>
          </a:lstStyle>
          <a:p>
            <a:pPr rtl="0"/>
            <a:r>
              <a:rPr lang="id-ID" noProof="0"/>
              <a:t>Klik untuk mengedit gaya judul Master</a:t>
            </a:r>
          </a:p>
        </p:txBody>
      </p:sp>
      <p:sp>
        <p:nvSpPr>
          <p:cNvPr id="3" name="Tampungan Teks 2"/>
          <p:cNvSpPr>
            <a:spLocks noGrp="1"/>
          </p:cNvSpPr>
          <p:nvPr>
            <p:ph type="body" idx="1" hasCustomPrompt="1"/>
          </p:nvPr>
        </p:nvSpPr>
        <p:spPr>
          <a:xfrm>
            <a:off x="1447800" y="1503680"/>
            <a:ext cx="6248400" cy="1566862"/>
          </a:xfrm>
        </p:spPr>
        <p:txBody>
          <a:bodyPr rtlCol="0"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d-ID" noProof="0"/>
              <a:t>Klik untuk mengedit gaya teks Master</a:t>
            </a:r>
          </a:p>
        </p:txBody>
      </p:sp>
      <p:pic>
        <p:nvPicPr>
          <p:cNvPr id="8" name="Gambar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mpungan Konten 9"/>
          <p:cNvSpPr>
            <a:spLocks noGrp="1"/>
          </p:cNvSpPr>
          <p:nvPr>
            <p:ph sz="quarter" idx="13" hasCustomPrompt="1"/>
          </p:nvPr>
        </p:nvSpPr>
        <p:spPr>
          <a:xfrm>
            <a:off x="1371600" y="2438400"/>
            <a:ext cx="3124200" cy="3124200"/>
          </a:xfrm>
        </p:spPr>
        <p:txBody>
          <a:bodyPr rtlCol="0"/>
          <a:lstStyle/>
          <a:p>
            <a:pPr lvl="0" rtl="0"/>
            <a:r>
              <a:rPr lang="id-ID" noProof="0"/>
              <a:t>Klik untuk mengedit gaya teks Master</a:t>
            </a:r>
          </a:p>
          <a:p>
            <a:pPr lvl="1" rtl="0"/>
            <a:r>
              <a:rPr lang="id-ID" noProof="0"/>
              <a:t>Tingkat kedua</a:t>
            </a:r>
          </a:p>
          <a:p>
            <a:pPr lvl="2" rtl="0"/>
            <a:r>
              <a:rPr lang="id-ID" noProof="0"/>
              <a:t>Tingkat ketiga</a:t>
            </a:r>
          </a:p>
          <a:p>
            <a:pPr lvl="3" rtl="0"/>
            <a:r>
              <a:rPr lang="id-ID" noProof="0"/>
              <a:t>Tingkat keempat</a:t>
            </a:r>
          </a:p>
          <a:p>
            <a:pPr lvl="4" rtl="0"/>
            <a:r>
              <a:rPr lang="id-ID" noProof="0"/>
              <a:t>Tingkat kelima</a:t>
            </a:r>
          </a:p>
        </p:txBody>
      </p:sp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 noProof="0"/>
              <a:t>Klik untuk mengedit gaya judul Master</a:t>
            </a:r>
          </a:p>
        </p:txBody>
      </p:sp>
      <p:sp>
        <p:nvSpPr>
          <p:cNvPr id="5" name="Tampungan Tanggal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DDC1B7-2F39-436D-A464-3214798BFA0B}" type="datetime1">
              <a:rPr lang="id-ID" noProof="0" smtClean="0"/>
              <a:t>13/08/2021</a:t>
            </a:fld>
            <a:endParaRPr lang="id-ID" noProof="0"/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id-ID" noProof="0" smtClean="0"/>
              <a:pPr/>
              <a:t>‹#›</a:t>
            </a:fld>
            <a:endParaRPr lang="id-ID" noProof="0"/>
          </a:p>
        </p:txBody>
      </p:sp>
      <p:sp>
        <p:nvSpPr>
          <p:cNvPr id="12" name="Tampungan Konten 11"/>
          <p:cNvSpPr>
            <a:spLocks noGrp="1"/>
          </p:cNvSpPr>
          <p:nvPr>
            <p:ph sz="quarter" idx="14" hasCustomPrompt="1"/>
          </p:nvPr>
        </p:nvSpPr>
        <p:spPr>
          <a:xfrm>
            <a:off x="4648200" y="2438400"/>
            <a:ext cx="3124200" cy="3124200"/>
          </a:xfrm>
        </p:spPr>
        <p:txBody>
          <a:bodyPr rtlCol="0"/>
          <a:lstStyle/>
          <a:p>
            <a:pPr lvl="0" rtl="0"/>
            <a:r>
              <a:rPr lang="id-ID" noProof="0"/>
              <a:t>Klik untuk mengedit gaya teks Master</a:t>
            </a:r>
          </a:p>
          <a:p>
            <a:pPr lvl="1" rtl="0"/>
            <a:r>
              <a:rPr lang="id-ID" noProof="0"/>
              <a:t>Tingkat kedua</a:t>
            </a:r>
          </a:p>
          <a:p>
            <a:pPr lvl="2" rtl="0"/>
            <a:r>
              <a:rPr lang="id-ID" noProof="0"/>
              <a:t>Tingkat ketiga</a:t>
            </a:r>
          </a:p>
          <a:p>
            <a:pPr lvl="3" rtl="0"/>
            <a:r>
              <a:rPr lang="id-ID" noProof="0"/>
              <a:t>Tingkat keempat</a:t>
            </a:r>
          </a:p>
          <a:p>
            <a:pPr lvl="4" rtl="0"/>
            <a:r>
              <a:rPr lang="id-ID" noProof="0"/>
              <a:t>Tingkat kelima</a:t>
            </a:r>
          </a:p>
        </p:txBody>
      </p:sp>
      <p:pic>
        <p:nvPicPr>
          <p:cNvPr id="9" name="Gambar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ambar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Tampungan Konten 10"/>
          <p:cNvSpPr>
            <a:spLocks noGrp="1"/>
          </p:cNvSpPr>
          <p:nvPr>
            <p:ph sz="quarter" idx="13" hasCustomPrompt="1"/>
          </p:nvPr>
        </p:nvSpPr>
        <p:spPr>
          <a:xfrm>
            <a:off x="1371600" y="2819400"/>
            <a:ext cx="3124200" cy="2743200"/>
          </a:xfrm>
        </p:spPr>
        <p:txBody>
          <a:bodyPr rtlCol="0"/>
          <a:lstStyle/>
          <a:p>
            <a:pPr lvl="0" rtl="0"/>
            <a:r>
              <a:rPr lang="id-ID" noProof="0"/>
              <a:t>Klik untuk mengedit gaya teks Master</a:t>
            </a:r>
          </a:p>
          <a:p>
            <a:pPr lvl="1" rtl="0"/>
            <a:r>
              <a:rPr lang="id-ID" noProof="0"/>
              <a:t>Tingkat kedua</a:t>
            </a:r>
          </a:p>
          <a:p>
            <a:pPr lvl="2" rtl="0"/>
            <a:r>
              <a:rPr lang="id-ID" noProof="0"/>
              <a:t>Tingkat ketiga</a:t>
            </a:r>
          </a:p>
          <a:p>
            <a:pPr lvl="3" rtl="0"/>
            <a:r>
              <a:rPr lang="id-ID" noProof="0"/>
              <a:t>Tingkat keempat</a:t>
            </a:r>
          </a:p>
          <a:p>
            <a:pPr lvl="4" rtl="0"/>
            <a:r>
              <a:rPr lang="id-ID" noProof="0"/>
              <a:t>Tingkat kelima</a:t>
            </a:r>
          </a:p>
        </p:txBody>
      </p:sp>
      <p:sp>
        <p:nvSpPr>
          <p:cNvPr id="13" name="Tampungan Konten 12"/>
          <p:cNvSpPr>
            <a:spLocks noGrp="1"/>
          </p:cNvSpPr>
          <p:nvPr>
            <p:ph sz="quarter" idx="14" hasCustomPrompt="1"/>
          </p:nvPr>
        </p:nvSpPr>
        <p:spPr>
          <a:xfrm>
            <a:off x="4648200" y="2819400"/>
            <a:ext cx="3124200" cy="2743200"/>
          </a:xfrm>
        </p:spPr>
        <p:txBody>
          <a:bodyPr rtlCol="0"/>
          <a:lstStyle/>
          <a:p>
            <a:pPr lvl="0" rtl="0"/>
            <a:r>
              <a:rPr lang="id-ID" noProof="0"/>
              <a:t>Klik untuk mengedit gaya teks Master</a:t>
            </a:r>
          </a:p>
          <a:p>
            <a:pPr lvl="1" rtl="0"/>
            <a:r>
              <a:rPr lang="id-ID" noProof="0"/>
              <a:t>Tingkat kedua</a:t>
            </a:r>
          </a:p>
          <a:p>
            <a:pPr lvl="2" rtl="0"/>
            <a:r>
              <a:rPr lang="id-ID" noProof="0"/>
              <a:t>Tingkat ketiga</a:t>
            </a:r>
          </a:p>
          <a:p>
            <a:pPr lvl="3" rtl="0"/>
            <a:r>
              <a:rPr lang="id-ID" noProof="0"/>
              <a:t>Tingkat keempat</a:t>
            </a:r>
          </a:p>
          <a:p>
            <a:pPr lvl="4" rtl="0"/>
            <a:r>
              <a:rPr lang="id-ID" noProof="0"/>
              <a:t>Tingkat kelima</a:t>
            </a:r>
          </a:p>
        </p:txBody>
      </p:sp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d-ID" noProof="0"/>
              <a:t>Klik untuk mengedit gaya judul Master</a:t>
            </a:r>
          </a:p>
        </p:txBody>
      </p:sp>
      <p:sp>
        <p:nvSpPr>
          <p:cNvPr id="3" name="Tampungan Teks 2"/>
          <p:cNvSpPr>
            <a:spLocks noGrp="1"/>
          </p:cNvSpPr>
          <p:nvPr>
            <p:ph type="body" idx="1" hasCustomPrompt="1"/>
          </p:nvPr>
        </p:nvSpPr>
        <p:spPr>
          <a:xfrm>
            <a:off x="1371600" y="2362201"/>
            <a:ext cx="3125788" cy="451338"/>
          </a:xfrm>
        </p:spPr>
        <p:txBody>
          <a:bodyPr rtlCol="0"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d-ID" noProof="0"/>
              <a:t>Klik untuk mengedit gaya teks Master</a:t>
            </a:r>
          </a:p>
        </p:txBody>
      </p:sp>
      <p:sp>
        <p:nvSpPr>
          <p:cNvPr id="5" name="Tampungan Teks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2359152"/>
            <a:ext cx="3127375" cy="448056"/>
          </a:xfrm>
        </p:spPr>
        <p:txBody>
          <a:bodyPr rtlCol="0"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d-ID" noProof="0"/>
              <a:t>Klik untuk mengedit gaya teks Master</a:t>
            </a:r>
          </a:p>
        </p:txBody>
      </p:sp>
      <p:sp>
        <p:nvSpPr>
          <p:cNvPr id="7" name="Tampungan Tanggal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F5268C-4FF9-4ACB-8562-8199ECC2D0ED}" type="datetime1">
              <a:rPr lang="id-ID" noProof="0" smtClean="0"/>
              <a:t>13/08/2021</a:t>
            </a:fld>
            <a:endParaRPr lang="id-ID" noProof="0"/>
          </a:p>
        </p:txBody>
      </p:sp>
      <p:sp>
        <p:nvSpPr>
          <p:cNvPr id="8" name="Tampungan Ka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/>
          </a:p>
        </p:txBody>
      </p:sp>
      <p:sp>
        <p:nvSpPr>
          <p:cNvPr id="9" name="Tampungan Nomor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id-ID" noProof="0" smtClean="0"/>
              <a:pPr/>
              <a:t>‹#›</a:t>
            </a:fld>
            <a:endParaRPr lang="id-ID" noProof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 noProof="0"/>
              <a:t>Klik untuk mengedit gaya judul Master</a:t>
            </a:r>
          </a:p>
        </p:txBody>
      </p:sp>
      <p:sp>
        <p:nvSpPr>
          <p:cNvPr id="3" name="Tampungan Tanggal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975CA3-56A5-402D-B021-933D9D583A78}" type="datetime1">
              <a:rPr lang="id-ID" noProof="0" smtClean="0"/>
              <a:t>13/08/2021</a:t>
            </a:fld>
            <a:endParaRPr lang="id-ID" noProof="0"/>
          </a:p>
        </p:txBody>
      </p:sp>
      <p:sp>
        <p:nvSpPr>
          <p:cNvPr id="4" name="Tampungan Ka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/>
          </a:p>
        </p:txBody>
      </p:sp>
      <p:sp>
        <p:nvSpPr>
          <p:cNvPr id="5" name="Tampungan Nomor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id-ID" noProof="0" smtClean="0"/>
              <a:pPr/>
              <a:t>‹#›</a:t>
            </a:fld>
            <a:endParaRPr lang="id-ID" noProof="0"/>
          </a:p>
        </p:txBody>
      </p:sp>
      <p:pic>
        <p:nvPicPr>
          <p:cNvPr id="7" name="Gambar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mpungan Tanggal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5AB88D-0E9D-4355-BF22-12998F1EDB0B}" type="datetime1">
              <a:rPr lang="id-ID" noProof="0" smtClean="0"/>
              <a:t>13/08/2021</a:t>
            </a:fld>
            <a:endParaRPr lang="id-ID" noProof="0"/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id-ID" noProof="0" smtClean="0"/>
              <a:pPr/>
              <a:t>‹#›</a:t>
            </a:fld>
            <a:endParaRPr lang="id-ID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rtlCol="0" anchor="b">
            <a:noAutofit/>
          </a:bodyPr>
          <a:lstStyle>
            <a:lvl1pPr algn="ctr">
              <a:defRPr sz="1700" b="1" cap="all" spc="0" baseline="0"/>
            </a:lvl1pPr>
          </a:lstStyle>
          <a:p>
            <a:pPr rtl="0"/>
            <a:r>
              <a:rPr lang="id-ID" noProof="0"/>
              <a:t>Klik untuk mengedit gaya judul Master</a:t>
            </a:r>
          </a:p>
        </p:txBody>
      </p:sp>
      <p:sp>
        <p:nvSpPr>
          <p:cNvPr id="4" name="Tampungan Teks 3"/>
          <p:cNvSpPr>
            <a:spLocks noGrp="1"/>
          </p:cNvSpPr>
          <p:nvPr>
            <p:ph type="body" sz="half" idx="2" hasCustomPrompt="1"/>
          </p:nvPr>
        </p:nvSpPr>
        <p:spPr>
          <a:xfrm>
            <a:off x="4953001" y="2275840"/>
            <a:ext cx="2819399" cy="2905760"/>
          </a:xfrm>
        </p:spPr>
        <p:txBody>
          <a:bodyPr rtlCol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d-ID" noProof="0"/>
              <a:t>Klik untuk mengedit gaya teks Master</a:t>
            </a:r>
          </a:p>
        </p:txBody>
      </p:sp>
      <p:sp>
        <p:nvSpPr>
          <p:cNvPr id="5" name="Tampungan Tanggal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5BDEED-F67B-48C4-AC07-A9AFE877E0C2}" type="datetime1">
              <a:rPr lang="id-ID" noProof="0" smtClean="0"/>
              <a:t>13/08/2021</a:t>
            </a:fld>
            <a:endParaRPr lang="id-ID" noProof="0"/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id-ID" noProof="0" smtClean="0"/>
              <a:pPr/>
              <a:t>‹#›</a:t>
            </a:fld>
            <a:endParaRPr lang="id-ID" noProof="0"/>
          </a:p>
        </p:txBody>
      </p:sp>
      <p:sp>
        <p:nvSpPr>
          <p:cNvPr id="9" name="Tampungan Konten 8"/>
          <p:cNvSpPr>
            <a:spLocks noGrp="1"/>
          </p:cNvSpPr>
          <p:nvPr>
            <p:ph sz="quarter" idx="13" hasCustomPrompt="1"/>
          </p:nvPr>
        </p:nvSpPr>
        <p:spPr>
          <a:xfrm>
            <a:off x="1371600" y="1676400"/>
            <a:ext cx="3276600" cy="3505200"/>
          </a:xfrm>
        </p:spPr>
        <p:txBody>
          <a:bodyPr rtlCol="0"/>
          <a:lstStyle/>
          <a:p>
            <a:pPr lvl="0" rtl="0"/>
            <a:r>
              <a:rPr lang="id-ID" noProof="0"/>
              <a:t>Klik untuk mengedit gaya teks Master</a:t>
            </a:r>
          </a:p>
          <a:p>
            <a:pPr lvl="1" rtl="0"/>
            <a:r>
              <a:rPr lang="id-ID" noProof="0"/>
              <a:t>Tingkat kedua</a:t>
            </a:r>
          </a:p>
          <a:p>
            <a:pPr lvl="2" rtl="0"/>
            <a:r>
              <a:rPr lang="id-ID" noProof="0"/>
              <a:t>Tingkat ketiga</a:t>
            </a:r>
          </a:p>
          <a:p>
            <a:pPr lvl="3" rtl="0"/>
            <a:r>
              <a:rPr lang="id-ID" noProof="0"/>
              <a:t>Tingkat keempat</a:t>
            </a:r>
          </a:p>
          <a:p>
            <a:pPr lvl="4" rtl="0"/>
            <a:r>
              <a:rPr lang="id-ID" noProof="0"/>
              <a:t>Tingkat kelima</a:t>
            </a:r>
          </a:p>
        </p:txBody>
      </p:sp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kat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 noProof="0"/>
          </a:p>
        </p:txBody>
      </p:sp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rtlCol="0" anchor="b">
            <a:noAutofit/>
          </a:bodyPr>
          <a:lstStyle>
            <a:lvl1pPr algn="ctr">
              <a:defRPr sz="1700" b="1" cap="all" spc="0" baseline="0"/>
            </a:lvl1pPr>
          </a:lstStyle>
          <a:p>
            <a:pPr rtl="0"/>
            <a:r>
              <a:rPr lang="id-ID" noProof="0"/>
              <a:t>Klik untuk mengedit gaya judul Master</a:t>
            </a:r>
          </a:p>
        </p:txBody>
      </p:sp>
      <p:sp>
        <p:nvSpPr>
          <p:cNvPr id="3" name="Tampungan Gamba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d-ID" noProof="0"/>
              <a:t>Klik ikon untuk menambahkan gambar</a:t>
            </a:r>
          </a:p>
        </p:txBody>
      </p:sp>
      <p:sp>
        <p:nvSpPr>
          <p:cNvPr id="4" name="Tampungan Teks 3"/>
          <p:cNvSpPr>
            <a:spLocks noGrp="1"/>
          </p:cNvSpPr>
          <p:nvPr>
            <p:ph type="body" sz="half" idx="2" hasCustomPrompt="1"/>
          </p:nvPr>
        </p:nvSpPr>
        <p:spPr>
          <a:xfrm>
            <a:off x="4953000" y="2276856"/>
            <a:ext cx="2819400" cy="2875280"/>
          </a:xfrm>
        </p:spPr>
        <p:txBody>
          <a:bodyPr rtlCol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d-ID" noProof="0"/>
              <a:t>Klik untuk mengedit gaya teks Master</a:t>
            </a:r>
          </a:p>
        </p:txBody>
      </p:sp>
      <p:sp>
        <p:nvSpPr>
          <p:cNvPr id="5" name="Tampungan Tanggal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378F86-B090-4E9E-BAA9-EEFE16101566}" type="datetime1">
              <a:rPr lang="id-ID" noProof="0" smtClean="0"/>
              <a:t>13/08/2021</a:t>
            </a:fld>
            <a:endParaRPr lang="id-ID" noProof="0"/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id-ID" noProof="0" smtClean="0"/>
              <a:pPr/>
              <a:t>‹#›</a:t>
            </a:fld>
            <a:endParaRPr lang="id-ID" noProof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image" Target="/ppt/media/image22.png" Id="rId13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4.xml" Id="rId7" /><Relationship Type="http://schemas.openxmlformats.org/officeDocument/2006/relationships/theme" Target="/ppt/theme/theme12.xml" Id="rId12" /><Relationship Type="http://schemas.openxmlformats.org/officeDocument/2006/relationships/slideLayout" Target="/ppt/slideLayouts/slideLayout25.xml" Id="rId2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6.xml" Id="rId6" /><Relationship Type="http://schemas.openxmlformats.org/officeDocument/2006/relationships/slideLayout" Target="/ppt/slideLayouts/slideLayout117.xml" Id="rId11" /><Relationship Type="http://schemas.openxmlformats.org/officeDocument/2006/relationships/slideLayout" Target="/ppt/slideLayouts/slideLayout58.xml" Id="rId5" /><Relationship Type="http://schemas.openxmlformats.org/officeDocument/2006/relationships/slideLayout" Target="/ppt/slideLayouts/slideLayout109.xml" Id="rId10" /><Relationship Type="http://schemas.openxmlformats.org/officeDocument/2006/relationships/slideLayout" Target="/ppt/slideLayouts/slideLayout410.xml" Id="rId4" /><Relationship Type="http://schemas.openxmlformats.org/officeDocument/2006/relationships/slideLayout" Target="/ppt/slideLayouts/slideLayout911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ambar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ampungan Judul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id-ID" noProof="0"/>
              <a:t>Klik untuk mengedit gaya judul Master</a:t>
            </a:r>
          </a:p>
        </p:txBody>
      </p:sp>
      <p:sp>
        <p:nvSpPr>
          <p:cNvPr id="3" name="Tampungan Teks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d-ID" noProof="0" dirty="0"/>
              <a:t>Klik untuk mengedit gaya teks Master</a:t>
            </a:r>
          </a:p>
          <a:p>
            <a:pPr lvl="1" rtl="0"/>
            <a:r>
              <a:rPr lang="id-ID" noProof="0" dirty="0"/>
              <a:t>Tingkat kedua</a:t>
            </a:r>
          </a:p>
          <a:p>
            <a:pPr lvl="2" rtl="0"/>
            <a:r>
              <a:rPr lang="id-ID" noProof="0" dirty="0"/>
              <a:t>Tingkat ketiga</a:t>
            </a:r>
          </a:p>
          <a:p>
            <a:pPr lvl="3" rtl="0"/>
            <a:r>
              <a:rPr lang="id-ID" noProof="0" dirty="0"/>
              <a:t>Tingkat keempat</a:t>
            </a:r>
          </a:p>
          <a:p>
            <a:pPr lvl="4" rtl="0"/>
            <a:r>
              <a:rPr lang="id-ID" noProof="0" dirty="0"/>
              <a:t>Tingkat kelima</a:t>
            </a:r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FCA3217E-9872-4459-806E-E3876D7194B8}" type="datetime1">
              <a:rPr lang="id-ID" noProof="0" smtClean="0"/>
              <a:t>13/08/2021</a:t>
            </a:fld>
            <a:endParaRPr lang="id-ID" noProof="0" dirty="0"/>
          </a:p>
        </p:txBody>
      </p:sp>
      <p:sp>
        <p:nvSpPr>
          <p:cNvPr id="5" name="Tampungan Kaki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id-ID" noProof="0"/>
          </a:p>
        </p:txBody>
      </p:sp>
      <p:sp>
        <p:nvSpPr>
          <p:cNvPr id="6" name="Tampungan Nomor Slide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CF40B41D-FD10-4A38-B39B-626510BD49B7}" type="slidenum">
              <a:rPr lang="id-ID" noProof="0" smtClean="0"/>
              <a:pPr/>
              <a:t>‹#›</a:t>
            </a:fld>
            <a:endParaRPr lang="id-ID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id-ID"/>
          </a:p>
        </p:txBody>
      </p:sp>
      <p:sp>
        <p:nvSpPr>
          <p:cNvPr id="3" name="Subjudu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2533690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Couture</ap:Template>
  <ap:TotalTime>7</ap:TotalTime>
  <ap:Words>1</ap:Words>
  <ap:PresentationFormat>Tampilan Layar (4:3)</ap:PresentationFormat>
  <ap:Paragraphs>1</ap:Paragraphs>
  <ap:Slides>1</ap:Slides>
  <ap:Notes>1</ap:Notes>
  <ap:HiddenSlides>0</ap:HiddenSlides>
  <ap:MMClips>0</ap:MMClips>
  <ap:ScaleCrop>false</ap:ScaleCrop>
  <ap:HeadingPairs>
    <vt:vector baseType="variant" size="6">
      <vt:variant>
        <vt:lpstr>Font Dipakai</vt:lpstr>
      </vt:variant>
      <vt:variant>
        <vt:i4>4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</vt:i4>
      </vt:variant>
    </vt:vector>
  </ap:HeadingPairs>
  <ap:TitlesOfParts>
    <vt:vector baseType="lpstr" size="6">
      <vt:lpstr>Arial</vt:lpstr>
      <vt:lpstr>Calibri</vt:lpstr>
      <vt:lpstr>Garamond</vt:lpstr>
      <vt:lpstr>Wingdings</vt:lpstr>
      <vt:lpstr>Couture</vt:lpstr>
      <vt:lpstr>Presentasi PowerPoint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</dc:creator>
  <dcterms:created xsi:type="dcterms:W3CDTF">2014-09-16T21:33:25Z</dcterms:created>
  <dcterms:modified xsi:type="dcterms:W3CDTF">2021-08-13T06:46:00Z</dcterms:modified>
</cp:coreProperties>
</file>