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6:37:09.204" v="20" actId="790"/>
      <pc:docMkLst>
        <pc:docMk/>
      </pc:docMkLst>
      <pc:sldChg chg="modSp mod modNotes modNotesTx">
        <pc:chgData name="Fake Test User" userId="SID-0" providerId="Test" clId="FakeClientId" dt="2021-08-13T06:37:09.204" v="20" actId="790"/>
        <pc:sldMkLst>
          <pc:docMk/>
          <pc:sldMk cId="3953349126" sldId="256"/>
        </pc:sldMkLst>
        <pc:spChg chg="mod">
          <ac:chgData name="Fake Test User" userId="SID-0" providerId="Test" clId="FakeClientId" dt="2021-08-13T06:34:15.110" v="2" actId="790"/>
          <ac:spMkLst>
            <pc:docMk/>
            <pc:sldMk cId="395334912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6:34:15.110" v="2" actId="790"/>
          <ac:spMkLst>
            <pc:docMk/>
            <pc:sldMk cId="395334912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3T06:36:18.094" v="1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3T06:34:38.282" v="4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3T06:34:38.282" v="4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3T06:34:38.282" v="4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3T06:34:38.282" v="4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3T06:34:38.282" v="4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3T06:34:38.282" v="4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3T06:34:38.282" v="4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3T06:35:01.938" v="5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3T06:35:01.938" v="5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35:01.938" v="5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35:01.938" v="5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35:01.938" v="5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6:35:01.938" v="5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6:35:01.938" v="5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6:35:01.938" v="5" actId="790"/>
            <ac:spMkLst>
              <pc:docMk/>
              <pc:sldMasterMk cId="0" sldId="2147483660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6:35:01.938" v="5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3T06:35:01.938" v="5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3T06:35:01.938" v="5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35:09.422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3T06:35:09.422" v="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35:09.422" v="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35:09.422" v="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35:09.422" v="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35:09.422" v="6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35:18.079" v="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3T06:35:18.079" v="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35:18.079" v="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35:18.079" v="7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35:18.079" v="7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35:18.079" v="7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35:18.079" v="7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35:18.079" v="7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35:18.079" v="7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35:18.079" v="7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6:35:18.079" v="7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35:23.235" v="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3T06:35:23.235" v="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35:23.235" v="8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35:23.235" v="8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35:23.235" v="8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35:23.235" v="8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35:23.235" v="8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35:30.407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3T06:35:30.407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35:30.407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35:30.407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35:30.407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35:30.407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35:30.407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35:30.407" v="9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6:35:30.407" v="9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35:37.251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3T06:35:37.251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35:37.251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35:37.251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35:37.251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35:45.391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3T06:35:45.391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35:45.391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35:45.391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35:54.673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3T06:35:54.673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35:54.673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35:54.673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35:54.673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35:54.673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35:54.673" v="12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6:35:54.673" v="12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6:35:54.673" v="12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36:08.923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3T06:36:08.923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36:08.923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36:08.923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36:08.923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36:08.923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6:36:08.923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6:36:08.923" v="13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6:36:08.923" v="13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6:36:08.923" v="13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36:14.032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3T06:36:14.032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36:14.032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36:14.032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36:14.032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36:14.032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6:36:18.094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3T06:36:18.094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6:36:18.094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6:36:18.094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6:36:18.094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6:36:18.094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DF2FC83F-9884-4931-BE3C-305EBBD8B6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1FECD0E5-5982-44F4-9764-379F443165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0648B-A579-4B3C-A13B-82F7BCEE4992}" type="datetime1">
              <a:rPr lang="id-ID" smtClean="0"/>
              <a:t>13/08/2021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E3434D2A-69E5-40BD-91FA-A3117C0D20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B2D3EA1D-39FA-445C-B8BB-F1FA73DAC0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78C6-6EC7-4BCC-8C2D-99BB967941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7887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0E1D7-71B9-4786-B632-94B2F0A2DA41}" type="datetime1">
              <a:rPr lang="id-ID" smtClean="0"/>
              <a:pPr/>
              <a:t>13/08/2021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noProof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/>
            <a:r>
              <a:rPr lang="id-ID" noProof="0"/>
              <a:t>Tingkat kedua</a:t>
            </a:r>
          </a:p>
          <a:p>
            <a:pPr lvl="2"/>
            <a:r>
              <a:rPr lang="id-ID" noProof="0"/>
              <a:t>Tingkat ketiga</a:t>
            </a:r>
          </a:p>
          <a:p>
            <a:pPr lvl="3"/>
            <a:r>
              <a:rPr lang="id-ID" noProof="0"/>
              <a:t>Tingkat keempat</a:t>
            </a:r>
          </a:p>
          <a:p>
            <a:pPr lvl="4"/>
            <a:r>
              <a:rPr lang="id-ID" noProof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FD72A-6D29-4E6F-99F3-9E7D40E4A274}" type="slidenum">
              <a:rPr lang="id-ID" noProof="0" smtClean="0"/>
              <a:t>‹#›</a:t>
            </a:fld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996812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FD72A-6D29-4E6F-99F3-9E7D40E4A274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423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74A75-092E-48AD-834A-CF4D1B467E77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rsegi panjang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 useBgFill="1">
        <p:nvSpPr>
          <p:cNvPr id="13" name="Persegi Bersudut Tumpul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9" name="Subjudu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 rtlCol="0"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id-ID" noProof="0"/>
              <a:t>Klik untuk mengedit gaya subjudul Master</a:t>
            </a:r>
            <a:endParaRPr kumimoji="0" lang="id-ID" noProof="0"/>
          </a:p>
        </p:txBody>
      </p:sp>
      <p:sp>
        <p:nvSpPr>
          <p:cNvPr id="28" name="Tampungan Tanggal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6E396A-50F4-4CF6-90C3-30621E083545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17" name="Tampungan Kaki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29" name="Tampungan Nomor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 rtlCol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rtl="0"/>
            <a:fld id="{6F42FDE4-A7DD-41A7-A0A6-9B649FB43336}" type="slidenum">
              <a:rPr kumimoji="0" lang="id-ID" noProof="0" smtClean="0"/>
              <a:t>‹#›</a:t>
            </a:fld>
            <a:endParaRPr kumimoji="0" lang="id-ID" sz="1400" noProof="0">
              <a:solidFill>
                <a:srgbClr val="FFFFFF"/>
              </a:solidFill>
            </a:endParaRPr>
          </a:p>
        </p:txBody>
      </p:sp>
      <p:sp>
        <p:nvSpPr>
          <p:cNvPr id="7" name="Persegi panjang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0" name="Persegi panjang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1" name="Persegi panjang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8" name="Judu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rtlCol="0"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82DE70-B5F5-41C5-BE08-EC539EAB51E6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F29B3C-EF7A-47AF-AFCC-048778BFDE58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id-ID" noProof="0" smtClean="0"/>
              <a:t>‹#›</a:t>
            </a:fld>
            <a:endParaRPr kumimoji="0" lang="id-ID" noProof="0"/>
          </a:p>
        </p:txBody>
      </p:sp>
      <p:sp>
        <p:nvSpPr>
          <p:cNvPr id="8" name="Tampungan Konten 7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777240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rsegi panjang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 useBgFill="1">
        <p:nvSpPr>
          <p:cNvPr id="10" name="Persegi Bersudut Tumpul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rtlCol="0" anchor="b" anchorCtr="0"/>
          <a:lstStyle>
            <a:lvl1pPr algn="l">
              <a:buNone/>
              <a:defRPr sz="4000" b="0" cap="none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722313" y="2547938"/>
            <a:ext cx="7772400" cy="1338262"/>
          </a:xfrm>
        </p:spPr>
        <p:txBody>
          <a:bodyPr rtlCol="0"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1627B6-781A-4050-929B-7C889523293C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7" name="Persegi panjang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8" name="Persegi panjang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9" name="Persegi panjang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 rtlCol="0"/>
          <a:lstStyle/>
          <a:p>
            <a:pPr rtl="0"/>
            <a:fld id="{6F42FDE4-A7DD-41A7-A0A6-9B649FB43336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B30467-C1E9-444F-866A-B2AEC12F0D8B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id-ID" noProof="0" smtClean="0"/>
              <a:t>‹#›</a:t>
            </a:fld>
            <a:endParaRPr kumimoji="0" lang="id-ID" noProof="0"/>
          </a:p>
        </p:txBody>
      </p:sp>
      <p:sp>
        <p:nvSpPr>
          <p:cNvPr id="9" name="Tampungan Konten 8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374904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11" name="Tampungan Konten 10"/>
          <p:cNvSpPr>
            <a:spLocks noGrp="1"/>
          </p:cNvSpPr>
          <p:nvPr>
            <p:ph sz="quarter" idx="2" hasCustomPrompt="1"/>
          </p:nvPr>
        </p:nvSpPr>
        <p:spPr>
          <a:xfrm>
            <a:off x="4933950" y="1447800"/>
            <a:ext cx="374904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rtlCol="0" anchor="b" anchorCtr="0"/>
          <a:lstStyle>
            <a:lvl1pPr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3" hasCustomPrompt="1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9F3304-C578-4D65-8749-8BB801CF65E9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id-ID" noProof="0" smtClean="0"/>
              <a:t>‹#›</a:t>
            </a:fld>
            <a:endParaRPr kumimoji="0" lang="id-ID" noProof="0"/>
          </a:p>
        </p:txBody>
      </p:sp>
      <p:sp>
        <p:nvSpPr>
          <p:cNvPr id="11" name="Tampungan Konten 10"/>
          <p:cNvSpPr>
            <a:spLocks noGrp="1"/>
          </p:cNvSpPr>
          <p:nvPr>
            <p:ph sz="half" idx="2" hasCustomPrompt="1"/>
          </p:nvPr>
        </p:nvSpPr>
        <p:spPr>
          <a:xfrm>
            <a:off x="914400" y="2247900"/>
            <a:ext cx="37338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13" name="Tampungan Konten 12"/>
          <p:cNvSpPr>
            <a:spLocks noGrp="1"/>
          </p:cNvSpPr>
          <p:nvPr>
            <p:ph sz="half" idx="4" hasCustomPrompt="1"/>
          </p:nvPr>
        </p:nvSpPr>
        <p:spPr>
          <a:xfrm>
            <a:off x="4953000" y="2247900"/>
            <a:ext cx="37338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D3C24F-BAB6-4987-8DEC-DCDD236AB8E6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60723C-9C3F-44CD-BAD6-7816E92B3332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 useBgFill="1">
        <p:nvSpPr>
          <p:cNvPr id="9" name="Persegi Bersudut Tumpul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rtlCol="0" anchor="b" anchorCtr="0"/>
          <a:lstStyle>
            <a:lvl1pPr algn="l">
              <a:buNone/>
              <a:defRPr sz="4000" b="0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2" hasCustomPrompt="1"/>
          </p:nvPr>
        </p:nvSpPr>
        <p:spPr>
          <a:xfrm>
            <a:off x="914400" y="1600200"/>
            <a:ext cx="1905000" cy="4495800"/>
          </a:xfrm>
        </p:spPr>
        <p:txBody>
          <a:bodyPr rtlCol="0"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AFC62B-287D-4797-BEE8-CBF53FD6EB89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id-ID" noProof="0" smtClean="0"/>
              <a:t>‹#›</a:t>
            </a:fld>
            <a:endParaRPr kumimoji="0" lang="id-ID" noProof="0"/>
          </a:p>
        </p:txBody>
      </p:sp>
      <p:sp>
        <p:nvSpPr>
          <p:cNvPr id="11" name="Tampungan Konten 10"/>
          <p:cNvSpPr>
            <a:spLocks noGrp="1"/>
          </p:cNvSpPr>
          <p:nvPr>
            <p:ph sz="quarter" idx="1" hasCustomPrompt="1"/>
          </p:nvPr>
        </p:nvSpPr>
        <p:spPr>
          <a:xfrm>
            <a:off x="2971800" y="1600200"/>
            <a:ext cx="5715000" cy="4495800"/>
          </a:xfrm>
        </p:spPr>
        <p:txBody>
          <a:bodyPr vert="horz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rtlCol="0" anchor="ctr">
            <a:noAutofit/>
          </a:bodyPr>
          <a:lstStyle>
            <a:lvl1pPr algn="l">
              <a:buNone/>
              <a:defRPr sz="2800" b="0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5445825"/>
            <a:ext cx="7315200" cy="685800"/>
          </a:xfrm>
        </p:spPr>
        <p:txBody>
          <a:bodyPr rtlCol="0"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9BBC9D-914E-496C-BC30-82CB9B23B576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 rtlCol="0"/>
          <a:lstStyle/>
          <a:p>
            <a:pPr rtl="0"/>
            <a:fld id="{6F42FDE4-A7DD-41A7-A0A6-9B649FB43336}" type="slidenum">
              <a:rPr kumimoji="0" lang="id-ID" noProof="0" smtClean="0"/>
              <a:t>‹#›</a:t>
            </a:fld>
            <a:endParaRPr kumimoji="0" lang="id-ID" noProof="0"/>
          </a:p>
        </p:txBody>
      </p:sp>
      <p:sp>
        <p:nvSpPr>
          <p:cNvPr id="11" name="Persegi panjang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2" name="Persegi panjang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3" name="Persegi panjang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3" name="Tampungan Gamba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id-ID" noProof="0"/>
              <a:t>Klik ikon untuk menambahkan gambar</a:t>
            </a:r>
            <a:endParaRPr kumimoji="0" lang="id-ID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rsegi panjang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 useBgFill="1">
        <p:nvSpPr>
          <p:cNvPr id="8" name="Persegi Bersudut Tumpul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2" name="Tampungan Judu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13" name="Tampungan Teks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14" name="Tampungan Tanggal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rtlCol="0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fld id="{CE9EE2AE-F273-45B2-A27C-5AE834DB0039}" type="datetime1">
              <a:rPr lang="id-ID" noProof="0" smtClean="0"/>
              <a:t>13/08/2021</a:t>
            </a:fld>
            <a:endParaRPr lang="id-ID" sz="1400" noProof="0" dirty="0">
              <a:solidFill>
                <a:schemeClr val="tx2"/>
              </a:solidFill>
            </a:endParaRPr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rtlCol="0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/>
            <a:endParaRPr kumimoji="0" lang="id-ID" sz="1400" noProof="0">
              <a:solidFill>
                <a:schemeClr val="tx2"/>
              </a:solidFill>
            </a:endParaRPr>
          </a:p>
        </p:txBody>
      </p:sp>
      <p:sp>
        <p:nvSpPr>
          <p:cNvPr id="23" name="Tampungan Nomor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rtlCol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 eaLnBrk="1" latinLnBrk="0" hangingPunct="1"/>
            <a:fld id="{6F42FDE4-A7DD-41A7-A0A6-9B649FB43336}" type="slidenum">
              <a:rPr kumimoji="0" lang="id-ID" noProof="0" smtClean="0"/>
              <a:t>‹#›</a:t>
            </a:fld>
            <a:endParaRPr kumimoji="0" lang="id-ID" sz="1400" noProof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judul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Judul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33491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kuita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Equity</ap:Template>
  <ap:TotalTime>7</ap:TotalTime>
  <ap:Words>1</ap:Words>
  <ap:PresentationFormat>Tampilan Layar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6">
      <vt:lpstr>Calibri</vt:lpstr>
      <vt:lpstr>Franklin Gothic Book</vt:lpstr>
      <vt:lpstr>Perpetua</vt:lpstr>
      <vt:lpstr>Wingdings 2</vt:lpstr>
      <vt:lpstr>Ekuitas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2014-09-16T21:34:04Z</dcterms:created>
  <dcterms:modified xsi:type="dcterms:W3CDTF">2021-08-13T06:37:26Z</dcterms:modified>
</cp:coreProperties>
</file>