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3T08:37:14.622" v="24" actId="790"/>
      <pc:docMkLst>
        <pc:docMk/>
      </pc:docMkLst>
      <pc:sldChg chg="modSp mod modNotes modNotesTx">
        <pc:chgData name="Fake Test User" userId="SID-0" providerId="Test" clId="FakeClientId" dt="2021-08-13T08:37:14.622" v="24" actId="790"/>
        <pc:sldMkLst>
          <pc:docMk/>
          <pc:sldMk cId="636693809" sldId="256"/>
        </pc:sldMkLst>
        <pc:spChg chg="mod">
          <ac:chgData name="Fake Test User" userId="SID-0" providerId="Test" clId="FakeClientId" dt="2021-08-13T08:34:05.903" v="1" actId="790"/>
          <ac:spMkLst>
            <pc:docMk/>
            <pc:sldMk cId="63669380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3T08:34:05.903" v="1" actId="790"/>
          <ac:spMkLst>
            <pc:docMk/>
            <pc:sldMk cId="636693809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3T08:34:05.903" v="1" actId="790"/>
          <ac:spMkLst>
            <pc:docMk/>
            <pc:sldMk cId="636693809" sldId="256"/>
            <ac:spMk id="4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3T08:36:36.247" v="20" actId="790"/>
        <pc:sldMasterMkLst>
          <pc:docMk/>
          <pc:sldMasterMk cId="0" sldId="2147483912"/>
        </pc:sldMasterMkLst>
        <pc:spChg chg="mod">
          <ac:chgData name="Fake Test User" userId="SID-0" providerId="Test" clId="FakeClientId" dt="2021-08-13T08:34:24.138" v="3" actId="790"/>
          <ac:spMkLst>
            <pc:docMk/>
            <pc:sldMasterMk cId="0" sldId="2147483912"/>
            <ac:spMk id="2" creationId="{00000000-0000-0000-0000-000000000000}"/>
          </ac:spMkLst>
        </pc:spChg>
        <pc:spChg chg="mod">
          <ac:chgData name="Fake Test User" userId="SID-0" providerId="Test" clId="FakeClientId" dt="2021-08-13T08:34:24.138" v="3" actId="790"/>
          <ac:spMkLst>
            <pc:docMk/>
            <pc:sldMasterMk cId="0" sldId="2147483912"/>
            <ac:spMk id="3" creationId="{00000000-0000-0000-0000-000000000000}"/>
          </ac:spMkLst>
        </pc:spChg>
        <pc:spChg chg="mod">
          <ac:chgData name="Fake Test User" userId="SID-0" providerId="Test" clId="FakeClientId" dt="2021-08-13T08:34:24.138" v="3" actId="790"/>
          <ac:spMkLst>
            <pc:docMk/>
            <pc:sldMasterMk cId="0" sldId="2147483912"/>
            <ac:spMk id="4" creationId="{00000000-0000-0000-0000-000000000000}"/>
          </ac:spMkLst>
        </pc:spChg>
        <pc:spChg chg="mod">
          <ac:chgData name="Fake Test User" userId="SID-0" providerId="Test" clId="FakeClientId" dt="2021-08-13T08:34:24.138" v="3" actId="790"/>
          <ac:spMkLst>
            <pc:docMk/>
            <pc:sldMasterMk cId="0" sldId="2147483912"/>
            <ac:spMk id="5" creationId="{00000000-0000-0000-0000-000000000000}"/>
          </ac:spMkLst>
        </pc:spChg>
        <pc:spChg chg="mod">
          <ac:chgData name="Fake Test User" userId="SID-0" providerId="Test" clId="FakeClientId" dt="2021-08-13T08:34:24.138" v="3" actId="790"/>
          <ac:spMkLst>
            <pc:docMk/>
            <pc:sldMasterMk cId="0" sldId="2147483912"/>
            <ac:spMk id="6" creationId="{00000000-0000-0000-0000-000000000000}"/>
          </ac:spMkLst>
        </pc:spChg>
        <pc:spChg chg="mod">
          <ac:chgData name="Fake Test User" userId="SID-0" providerId="Test" clId="FakeClientId" dt="2021-08-13T08:34:24.138" v="3" actId="790"/>
          <ac:spMkLst>
            <pc:docMk/>
            <pc:sldMasterMk cId="0" sldId="2147483912"/>
            <ac:spMk id="7" creationId="{00000000-0000-0000-0000-000000000000}"/>
          </ac:spMkLst>
        </pc:spChg>
        <pc:spChg chg="mod">
          <ac:chgData name="Fake Test User" userId="SID-0" providerId="Test" clId="FakeClientId" dt="2021-08-13T08:34:24.138" v="3" actId="790"/>
          <ac:spMkLst>
            <pc:docMk/>
            <pc:sldMasterMk cId="0" sldId="2147483912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13T08:34:57.810" v="4" actId="790"/>
          <pc:sldLayoutMkLst>
            <pc:docMk/>
            <pc:sldMasterMk cId="0" sldId="2147483912"/>
            <pc:sldLayoutMk cId="0" sldId="2147483913"/>
          </pc:sldLayoutMkLst>
          <pc:spChg chg="mod">
            <ac:chgData name="Fake Test User" userId="SID-0" providerId="Test" clId="FakeClientId" dt="2021-08-13T08:34:57.810" v="4" actId="790"/>
            <ac:spMkLst>
              <pc:docMk/>
              <pc:sldMasterMk cId="0" sldId="2147483912"/>
              <pc:sldLayoutMk cId="0" sldId="214748391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8:34:57.810" v="4" actId="790"/>
            <ac:spMkLst>
              <pc:docMk/>
              <pc:sldMasterMk cId="0" sldId="2147483912"/>
              <pc:sldLayoutMk cId="0" sldId="214748391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34:57.810" v="4" actId="790"/>
            <ac:spMkLst>
              <pc:docMk/>
              <pc:sldMasterMk cId="0" sldId="2147483912"/>
              <pc:sldLayoutMk cId="0" sldId="214748391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8:34:57.810" v="4" actId="790"/>
            <ac:spMkLst>
              <pc:docMk/>
              <pc:sldMasterMk cId="0" sldId="2147483912"/>
              <pc:sldLayoutMk cId="0" sldId="214748391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8:34:57.810" v="4" actId="790"/>
            <ac:spMkLst>
              <pc:docMk/>
              <pc:sldMasterMk cId="0" sldId="2147483912"/>
              <pc:sldLayoutMk cId="0" sldId="214748391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8:34:57.810" v="4" actId="790"/>
            <ac:spMkLst>
              <pc:docMk/>
              <pc:sldMasterMk cId="0" sldId="2147483912"/>
              <pc:sldLayoutMk cId="0" sldId="214748391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8:34:57.810" v="4" actId="790"/>
            <ac:spMkLst>
              <pc:docMk/>
              <pc:sldMasterMk cId="0" sldId="2147483912"/>
              <pc:sldLayoutMk cId="0" sldId="214748391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35:16.153" v="6" actId="790"/>
          <pc:sldLayoutMkLst>
            <pc:docMk/>
            <pc:sldMasterMk cId="0" sldId="2147483912"/>
            <pc:sldLayoutMk cId="0" sldId="2147483914"/>
          </pc:sldLayoutMkLst>
          <pc:spChg chg="mod">
            <ac:chgData name="Fake Test User" userId="SID-0" providerId="Test" clId="FakeClientId" dt="2021-08-13T08:35:16.153" v="6" actId="790"/>
            <ac:spMkLst>
              <pc:docMk/>
              <pc:sldMasterMk cId="0" sldId="2147483912"/>
              <pc:sldLayoutMk cId="0" sldId="214748391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8:35:16.153" v="6" actId="790"/>
            <ac:spMkLst>
              <pc:docMk/>
              <pc:sldMasterMk cId="0" sldId="2147483912"/>
              <pc:sldLayoutMk cId="0" sldId="214748391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35:16.153" v="6" actId="790"/>
            <ac:spMkLst>
              <pc:docMk/>
              <pc:sldMasterMk cId="0" sldId="2147483912"/>
              <pc:sldLayoutMk cId="0" sldId="214748391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8:35:16.153" v="6" actId="790"/>
            <ac:spMkLst>
              <pc:docMk/>
              <pc:sldMasterMk cId="0" sldId="2147483912"/>
              <pc:sldLayoutMk cId="0" sldId="214748391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8:35:16.153" v="6" actId="790"/>
            <ac:spMkLst>
              <pc:docMk/>
              <pc:sldMasterMk cId="0" sldId="2147483912"/>
              <pc:sldLayoutMk cId="0" sldId="214748391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35:50.435" v="12" actId="790"/>
          <pc:sldLayoutMkLst>
            <pc:docMk/>
            <pc:sldMasterMk cId="0" sldId="2147483912"/>
            <pc:sldLayoutMk cId="0" sldId="2147483915"/>
          </pc:sldLayoutMkLst>
          <pc:spChg chg="mod">
            <ac:chgData name="Fake Test User" userId="SID-0" providerId="Test" clId="FakeClientId" dt="2021-08-13T08:35:50.435" v="12" actId="790"/>
            <ac:spMkLst>
              <pc:docMk/>
              <pc:sldMasterMk cId="0" sldId="2147483912"/>
              <pc:sldLayoutMk cId="0" sldId="214748391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8:35:50.435" v="12" actId="790"/>
            <ac:spMkLst>
              <pc:docMk/>
              <pc:sldMasterMk cId="0" sldId="2147483912"/>
              <pc:sldLayoutMk cId="0" sldId="214748391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35:50.435" v="12" actId="790"/>
            <ac:spMkLst>
              <pc:docMk/>
              <pc:sldMasterMk cId="0" sldId="2147483912"/>
              <pc:sldLayoutMk cId="0" sldId="214748391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8:35:50.435" v="12" actId="790"/>
            <ac:spMkLst>
              <pc:docMk/>
              <pc:sldMasterMk cId="0" sldId="2147483912"/>
              <pc:sldLayoutMk cId="0" sldId="214748391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8:35:50.435" v="12" actId="790"/>
            <ac:spMkLst>
              <pc:docMk/>
              <pc:sldMasterMk cId="0" sldId="2147483912"/>
              <pc:sldLayoutMk cId="0" sldId="214748391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36:00.810" v="13" actId="790"/>
          <pc:sldLayoutMkLst>
            <pc:docMk/>
            <pc:sldMasterMk cId="0" sldId="2147483912"/>
            <pc:sldLayoutMk cId="0" sldId="2147483916"/>
          </pc:sldLayoutMkLst>
          <pc:spChg chg="mod">
            <ac:chgData name="Fake Test User" userId="SID-0" providerId="Test" clId="FakeClientId" dt="2021-08-13T08:36:00.810" v="13" actId="790"/>
            <ac:spMkLst>
              <pc:docMk/>
              <pc:sldMasterMk cId="0" sldId="2147483912"/>
              <pc:sldLayoutMk cId="0" sldId="214748391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8:36:00.810" v="13" actId="790"/>
            <ac:spMkLst>
              <pc:docMk/>
              <pc:sldMasterMk cId="0" sldId="2147483912"/>
              <pc:sldLayoutMk cId="0" sldId="214748391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36:00.810" v="13" actId="790"/>
            <ac:spMkLst>
              <pc:docMk/>
              <pc:sldMasterMk cId="0" sldId="2147483912"/>
              <pc:sldLayoutMk cId="0" sldId="214748391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8:36:00.810" v="13" actId="790"/>
            <ac:spMkLst>
              <pc:docMk/>
              <pc:sldMasterMk cId="0" sldId="2147483912"/>
              <pc:sldLayoutMk cId="0" sldId="214748391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8:36:00.810" v="13" actId="790"/>
            <ac:spMkLst>
              <pc:docMk/>
              <pc:sldMasterMk cId="0" sldId="2147483912"/>
              <pc:sldLayoutMk cId="0" sldId="214748391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8:36:00.810" v="13" actId="790"/>
            <ac:spMkLst>
              <pc:docMk/>
              <pc:sldMasterMk cId="0" sldId="2147483912"/>
              <pc:sldLayoutMk cId="0" sldId="214748391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36:04.763" v="14" actId="790"/>
          <pc:sldLayoutMkLst>
            <pc:docMk/>
            <pc:sldMasterMk cId="0" sldId="2147483912"/>
            <pc:sldLayoutMk cId="0" sldId="2147483917"/>
          </pc:sldLayoutMkLst>
          <pc:spChg chg="mod">
            <ac:chgData name="Fake Test User" userId="SID-0" providerId="Test" clId="FakeClientId" dt="2021-08-13T08:36:04.763" v="14" actId="790"/>
            <ac:spMkLst>
              <pc:docMk/>
              <pc:sldMasterMk cId="0" sldId="2147483912"/>
              <pc:sldLayoutMk cId="0" sldId="214748391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8:36:04.763" v="14" actId="790"/>
            <ac:spMkLst>
              <pc:docMk/>
              <pc:sldMasterMk cId="0" sldId="2147483912"/>
              <pc:sldLayoutMk cId="0" sldId="214748391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36:04.763" v="14" actId="790"/>
            <ac:spMkLst>
              <pc:docMk/>
              <pc:sldMasterMk cId="0" sldId="2147483912"/>
              <pc:sldLayoutMk cId="0" sldId="214748391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8:36:04.763" v="14" actId="790"/>
            <ac:spMkLst>
              <pc:docMk/>
              <pc:sldMasterMk cId="0" sldId="2147483912"/>
              <pc:sldLayoutMk cId="0" sldId="214748391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8:36:04.763" v="14" actId="790"/>
            <ac:spMkLst>
              <pc:docMk/>
              <pc:sldMasterMk cId="0" sldId="2147483912"/>
              <pc:sldLayoutMk cId="0" sldId="214748391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8:36:04.763" v="14" actId="790"/>
            <ac:spMkLst>
              <pc:docMk/>
              <pc:sldMasterMk cId="0" sldId="2147483912"/>
              <pc:sldLayoutMk cId="0" sldId="214748391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8:36:04.763" v="14" actId="790"/>
            <ac:spMkLst>
              <pc:docMk/>
              <pc:sldMasterMk cId="0" sldId="2147483912"/>
              <pc:sldLayoutMk cId="0" sldId="214748391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8:36:04.763" v="14" actId="790"/>
            <ac:spMkLst>
              <pc:docMk/>
              <pc:sldMasterMk cId="0" sldId="2147483912"/>
              <pc:sldLayoutMk cId="0" sldId="214748391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36:09.950" v="15" actId="790"/>
          <pc:sldLayoutMkLst>
            <pc:docMk/>
            <pc:sldMasterMk cId="0" sldId="2147483912"/>
            <pc:sldLayoutMk cId="0" sldId="2147483918"/>
          </pc:sldLayoutMkLst>
          <pc:spChg chg="mod">
            <ac:chgData name="Fake Test User" userId="SID-0" providerId="Test" clId="FakeClientId" dt="2021-08-13T08:36:09.950" v="15" actId="790"/>
            <ac:spMkLst>
              <pc:docMk/>
              <pc:sldMasterMk cId="0" sldId="2147483912"/>
              <pc:sldLayoutMk cId="0" sldId="214748391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8:36:09.950" v="15" actId="790"/>
            <ac:spMkLst>
              <pc:docMk/>
              <pc:sldMasterMk cId="0" sldId="2147483912"/>
              <pc:sldLayoutMk cId="0" sldId="214748391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36:09.950" v="15" actId="790"/>
            <ac:spMkLst>
              <pc:docMk/>
              <pc:sldMasterMk cId="0" sldId="2147483912"/>
              <pc:sldLayoutMk cId="0" sldId="214748391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8:36:09.950" v="15" actId="790"/>
            <ac:spMkLst>
              <pc:docMk/>
              <pc:sldMasterMk cId="0" sldId="2147483912"/>
              <pc:sldLayoutMk cId="0" sldId="2147483918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36:13.825" v="16" actId="790"/>
          <pc:sldLayoutMkLst>
            <pc:docMk/>
            <pc:sldMasterMk cId="0" sldId="2147483912"/>
            <pc:sldLayoutMk cId="0" sldId="2147483919"/>
          </pc:sldLayoutMkLst>
          <pc:spChg chg="mod">
            <ac:chgData name="Fake Test User" userId="SID-0" providerId="Test" clId="FakeClientId" dt="2021-08-13T08:36:13.825" v="16" actId="790"/>
            <ac:spMkLst>
              <pc:docMk/>
              <pc:sldMasterMk cId="0" sldId="2147483912"/>
              <pc:sldLayoutMk cId="0" sldId="214748391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8:36:13.825" v="16" actId="790"/>
            <ac:spMkLst>
              <pc:docMk/>
              <pc:sldMasterMk cId="0" sldId="2147483912"/>
              <pc:sldLayoutMk cId="0" sldId="214748391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36:13.825" v="16" actId="790"/>
            <ac:spMkLst>
              <pc:docMk/>
              <pc:sldMasterMk cId="0" sldId="2147483912"/>
              <pc:sldLayoutMk cId="0" sldId="2147483919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36:18.185" v="17" actId="790"/>
          <pc:sldLayoutMkLst>
            <pc:docMk/>
            <pc:sldMasterMk cId="0" sldId="2147483912"/>
            <pc:sldLayoutMk cId="0" sldId="2147483920"/>
          </pc:sldLayoutMkLst>
          <pc:spChg chg="mod">
            <ac:chgData name="Fake Test User" userId="SID-0" providerId="Test" clId="FakeClientId" dt="2021-08-13T08:36:18.185" v="17" actId="790"/>
            <ac:spMkLst>
              <pc:docMk/>
              <pc:sldMasterMk cId="0" sldId="2147483912"/>
              <pc:sldLayoutMk cId="0" sldId="214748392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36:18.185" v="17" actId="790"/>
            <ac:spMkLst>
              <pc:docMk/>
              <pc:sldMasterMk cId="0" sldId="2147483912"/>
              <pc:sldLayoutMk cId="0" sldId="214748392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8:36:18.185" v="17" actId="790"/>
            <ac:spMkLst>
              <pc:docMk/>
              <pc:sldMasterMk cId="0" sldId="2147483912"/>
              <pc:sldLayoutMk cId="0" sldId="214748392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8:36:18.185" v="17" actId="790"/>
            <ac:spMkLst>
              <pc:docMk/>
              <pc:sldMasterMk cId="0" sldId="2147483912"/>
              <pc:sldLayoutMk cId="0" sldId="214748392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8:36:18.185" v="17" actId="790"/>
            <ac:spMkLst>
              <pc:docMk/>
              <pc:sldMasterMk cId="0" sldId="2147483912"/>
              <pc:sldLayoutMk cId="0" sldId="2147483920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8:36:18.185" v="17" actId="790"/>
            <ac:spMkLst>
              <pc:docMk/>
              <pc:sldMasterMk cId="0" sldId="2147483912"/>
              <pc:sldLayoutMk cId="0" sldId="214748392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36:25.591" v="18" actId="790"/>
          <pc:sldLayoutMkLst>
            <pc:docMk/>
            <pc:sldMasterMk cId="0" sldId="2147483912"/>
            <pc:sldLayoutMk cId="0" sldId="2147483921"/>
          </pc:sldLayoutMkLst>
          <pc:spChg chg="mod">
            <ac:chgData name="Fake Test User" userId="SID-0" providerId="Test" clId="FakeClientId" dt="2021-08-13T08:36:25.591" v="18" actId="790"/>
            <ac:spMkLst>
              <pc:docMk/>
              <pc:sldMasterMk cId="0" sldId="2147483912"/>
              <pc:sldLayoutMk cId="0" sldId="214748392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36:25.591" v="18" actId="790"/>
            <ac:spMkLst>
              <pc:docMk/>
              <pc:sldMasterMk cId="0" sldId="2147483912"/>
              <pc:sldLayoutMk cId="0" sldId="214748392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8:36:25.591" v="18" actId="790"/>
            <ac:spMkLst>
              <pc:docMk/>
              <pc:sldMasterMk cId="0" sldId="2147483912"/>
              <pc:sldLayoutMk cId="0" sldId="214748392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8:36:25.591" v="18" actId="790"/>
            <ac:spMkLst>
              <pc:docMk/>
              <pc:sldMasterMk cId="0" sldId="2147483912"/>
              <pc:sldLayoutMk cId="0" sldId="214748392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8:36:25.591" v="18" actId="790"/>
            <ac:spMkLst>
              <pc:docMk/>
              <pc:sldMasterMk cId="0" sldId="2147483912"/>
              <pc:sldLayoutMk cId="0" sldId="214748392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8:36:25.591" v="18" actId="790"/>
            <ac:spMkLst>
              <pc:docMk/>
              <pc:sldMasterMk cId="0" sldId="2147483912"/>
              <pc:sldLayoutMk cId="0" sldId="214748392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8:36:25.591" v="18" actId="790"/>
            <ac:spMkLst>
              <pc:docMk/>
              <pc:sldMasterMk cId="0" sldId="2147483912"/>
              <pc:sldLayoutMk cId="0" sldId="214748392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8:36:25.591" v="18" actId="790"/>
            <ac:spMkLst>
              <pc:docMk/>
              <pc:sldMasterMk cId="0" sldId="2147483912"/>
              <pc:sldLayoutMk cId="0" sldId="2147483921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36:32.403" v="19" actId="790"/>
          <pc:sldLayoutMkLst>
            <pc:docMk/>
            <pc:sldMasterMk cId="0" sldId="2147483912"/>
            <pc:sldLayoutMk cId="0" sldId="2147483922"/>
          </pc:sldLayoutMkLst>
          <pc:spChg chg="mod">
            <ac:chgData name="Fake Test User" userId="SID-0" providerId="Test" clId="FakeClientId" dt="2021-08-13T08:36:32.403" v="19" actId="790"/>
            <ac:spMkLst>
              <pc:docMk/>
              <pc:sldMasterMk cId="0" sldId="2147483912"/>
              <pc:sldLayoutMk cId="0" sldId="214748392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8:36:32.403" v="19" actId="790"/>
            <ac:spMkLst>
              <pc:docMk/>
              <pc:sldMasterMk cId="0" sldId="2147483912"/>
              <pc:sldLayoutMk cId="0" sldId="214748392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36:32.403" v="19" actId="790"/>
            <ac:spMkLst>
              <pc:docMk/>
              <pc:sldMasterMk cId="0" sldId="2147483912"/>
              <pc:sldLayoutMk cId="0" sldId="214748392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8:36:32.403" v="19" actId="790"/>
            <ac:spMkLst>
              <pc:docMk/>
              <pc:sldMasterMk cId="0" sldId="2147483912"/>
              <pc:sldLayoutMk cId="0" sldId="214748392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8:36:32.403" v="19" actId="790"/>
            <ac:spMkLst>
              <pc:docMk/>
              <pc:sldMasterMk cId="0" sldId="2147483912"/>
              <pc:sldLayoutMk cId="0" sldId="214748392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8:36:36.247" v="20" actId="790"/>
          <pc:sldLayoutMkLst>
            <pc:docMk/>
            <pc:sldMasterMk cId="0" sldId="2147483912"/>
            <pc:sldLayoutMk cId="0" sldId="2147483923"/>
          </pc:sldLayoutMkLst>
          <pc:spChg chg="mod">
            <ac:chgData name="Fake Test User" userId="SID-0" providerId="Test" clId="FakeClientId" dt="2021-08-13T08:36:36.247" v="20" actId="790"/>
            <ac:spMkLst>
              <pc:docMk/>
              <pc:sldMasterMk cId="0" sldId="2147483912"/>
              <pc:sldLayoutMk cId="0" sldId="214748392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8:36:36.247" v="20" actId="790"/>
            <ac:spMkLst>
              <pc:docMk/>
              <pc:sldMasterMk cId="0" sldId="2147483912"/>
              <pc:sldLayoutMk cId="0" sldId="214748392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8:36:36.247" v="20" actId="790"/>
            <ac:spMkLst>
              <pc:docMk/>
              <pc:sldMasterMk cId="0" sldId="2147483912"/>
              <pc:sldLayoutMk cId="0" sldId="214748392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8:36:36.247" v="20" actId="790"/>
            <ac:spMkLst>
              <pc:docMk/>
              <pc:sldMasterMk cId="0" sldId="2147483912"/>
              <pc:sldLayoutMk cId="0" sldId="214748392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8:36:36.247" v="20" actId="790"/>
            <ac:spMkLst>
              <pc:docMk/>
              <pc:sldMasterMk cId="0" sldId="2147483912"/>
              <pc:sldLayoutMk cId="0" sldId="2147483923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>
            <a:extLst>
              <a:ext uri="{FF2B5EF4-FFF2-40B4-BE49-F238E27FC236}">
                <a16:creationId xmlns:a16="http://schemas.microsoft.com/office/drawing/2014/main" id="{797AC8BF-5B20-4B33-B865-37FB8BE3C5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CBB43AEF-215B-423F-B9DB-72C986BD49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5C534-2B93-45A0-8E45-E913E6E257D8}" type="datetime1">
              <a:rPr lang="id-ID" smtClean="0"/>
              <a:t>13/08/2021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D8E1EBC8-8BFA-461E-ADC6-25A29CAC3C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BDF62C1C-673B-48C4-A7DF-BC781AD739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0383A-C601-41DD-8401-F56752FEA33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2369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3D692-249E-4BFE-9B6D-3871B2984C85}" type="datetime1">
              <a:rPr lang="id-ID" smtClean="0"/>
              <a:pPr/>
              <a:t>13/08/2021</a:t>
            </a:fld>
            <a:endParaRPr lang="id-ID" dirty="0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 noProof="0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 noProof="0"/>
              <a:t>Klik untuk mengedit gaya teks Master</a:t>
            </a:r>
          </a:p>
          <a:p>
            <a:pPr lvl="1"/>
            <a:r>
              <a:rPr lang="id-ID" noProof="0"/>
              <a:t>Tingkat kedua</a:t>
            </a:r>
          </a:p>
          <a:p>
            <a:pPr lvl="2"/>
            <a:r>
              <a:rPr lang="id-ID" noProof="0"/>
              <a:t>Tingkat ketiga</a:t>
            </a:r>
          </a:p>
          <a:p>
            <a:pPr lvl="3"/>
            <a:r>
              <a:rPr lang="id-ID" noProof="0"/>
              <a:t>Tingkat keempat</a:t>
            </a:r>
          </a:p>
          <a:p>
            <a:pPr lvl="4"/>
            <a:r>
              <a:rPr lang="id-ID" noProof="0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C4FED-B7EC-41A6-87EF-9154E75720CB}" type="slidenum">
              <a:rPr lang="id-ID" noProof="0" smtClean="0"/>
              <a:t>‹#›</a:t>
            </a:fld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16926397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C4FED-B7EC-41A6-87EF-9154E75720CB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482997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02980B-E3C8-4886-967D-C6DE67D8F44C}" type="datetime4">
              <a:rPr lang="id-ID" noProof="0" smtClean="0"/>
              <a:t>13 Agustus 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rtlCol="0"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 rtlCol="0"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d-ID" noProof="0"/>
              <a:t>Klik untuk mengedit gaya subjudul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5FECD0-373E-4BBB-8C83-2A8C2ED4BA7A}" type="datetime4">
              <a:rPr lang="id-ID" noProof="0" smtClean="0"/>
              <a:t>13 Agustus 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9" name="Persegi panjang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>
        <p:nvSpPr>
          <p:cNvPr id="10" name="Persegi panjang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38DF745-7D3F-47F4-83A3-874385CFAA69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ks dan Judul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5617D8-D6D4-4F8E-8CCB-E561E5B5B3C2}" type="datetime4">
              <a:rPr lang="id-ID" noProof="0" smtClean="0"/>
              <a:t>13 Agustus 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E9F17E-F4FB-46ED-9E5F-927DF908288B}" type="datetime4">
              <a:rPr lang="id-ID" noProof="0" smtClean="0"/>
              <a:t>13 Agustus 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rtlCol="0" anchor="ctr">
            <a:noAutofit/>
          </a:bodyPr>
          <a:lstStyle>
            <a:lvl1pPr algn="l">
              <a:lnSpc>
                <a:spcPct val="100000"/>
              </a:lnSpc>
              <a:defRPr sz="8500" b="0" cap="all" spc="-8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457200" y="228601"/>
            <a:ext cx="7772400" cy="1066800"/>
          </a:xfrm>
        </p:spPr>
        <p:txBody>
          <a:bodyPr rtlCol="0"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6145E1-8196-43AE-8B40-E5E0485852E6}" type="datetime4">
              <a:rPr lang="id-ID" noProof="0" smtClean="0"/>
              <a:t>13 Agustus 2021</a:t>
            </a:fld>
            <a:endParaRPr lang="id-ID" noProof="0"/>
          </a:p>
        </p:txBody>
      </p:sp>
      <p:sp>
        <p:nvSpPr>
          <p:cNvPr id="8" name="Tampungan Nomor Slide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9" name="Tampungan Kaki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sz="half" idx="1" hasCustomPrompt="1"/>
          </p:nvPr>
        </p:nvSpPr>
        <p:spPr>
          <a:xfrm>
            <a:off x="163068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509016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C533C9-6096-4167-8F34-7120A87BFBF4}" type="datetime4">
              <a:rPr lang="id-ID" noProof="0" smtClean="0"/>
              <a:t>13 Agustus 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627632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1627632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3" hasCustomPrompt="1"/>
          </p:nvPr>
        </p:nvSpPr>
        <p:spPr>
          <a:xfrm>
            <a:off x="5093208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id-ID" noProof="0"/>
              <a:t>Klik untuk mengedit gaya teks Master</a:t>
            </a:r>
          </a:p>
        </p:txBody>
      </p:sp>
      <p:sp>
        <p:nvSpPr>
          <p:cNvPr id="6" name="Tampungan Konten 5"/>
          <p:cNvSpPr>
            <a:spLocks noGrp="1"/>
          </p:cNvSpPr>
          <p:nvPr>
            <p:ph sz="quarter" idx="4" hasCustomPrompt="1"/>
          </p:nvPr>
        </p:nvSpPr>
        <p:spPr>
          <a:xfrm>
            <a:off x="5093208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D3967B-E132-4487-97B6-C77F1B112D90}" type="datetime4">
              <a:rPr lang="id-ID" noProof="0" smtClean="0"/>
              <a:t>13 Agustus 2021</a:t>
            </a:fld>
            <a:endParaRPr lang="id-ID" noProof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9" name="Tampungan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442580-5ED6-4379-A50B-CBBFF248FA0D}" type="datetime4">
              <a:rPr lang="id-ID" noProof="0" smtClean="0"/>
              <a:t>13 Agustus 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8E09CC-3C52-467B-9B8A-1EF43233F9FE}" type="datetime4">
              <a:rPr lang="id-ID" noProof="0" smtClean="0"/>
              <a:t>13 Agustus 2021</a:t>
            </a:fld>
            <a:endParaRPr lang="id-ID" noProof="0"/>
          </a:p>
        </p:txBody>
      </p:sp>
      <p:sp>
        <p:nvSpPr>
          <p:cNvPr id="3" name="Tampungan Ka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>
          <a:xfrm>
            <a:off x="3575050" y="1600200"/>
            <a:ext cx="5111750" cy="44805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600200"/>
            <a:ext cx="3008313" cy="448056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40E2C7-4D07-4C31-9576-E01101688C42}" type="datetime4">
              <a:rPr lang="id-ID" noProof="0" smtClean="0"/>
              <a:t>13 Agustus 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8" name="Judu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rsegi panjang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>
        <p:nvSpPr>
          <p:cNvPr id="3" name="Tampungan Gamba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5715000"/>
            <a:ext cx="8153400" cy="457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B954DB-AEEE-484C-B39C-B0D1183C4513}" type="datetime4">
              <a:rPr lang="id-ID" noProof="0" smtClean="0"/>
              <a:t>13 Agustus 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38DF745-7D3F-47F4-83A3-874385CFAA69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8" name="Judul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rtlCol="0" anchor="t">
            <a:normAutofit/>
          </a:bodyPr>
          <a:lstStyle>
            <a:lvl1pPr>
              <a:defRPr sz="32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10" name="Persegi panjang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AFB50E7C-03DF-4D6E-9996-AF70574D14E5}" type="datetime4">
              <a:rPr lang="id-ID" noProof="0" smtClean="0"/>
              <a:t>13 Agustus 2021</a:t>
            </a:fld>
            <a:endParaRPr lang="id-ID" noProof="0" dirty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fld id="{F38DF745-7D3F-47F4-83A3-874385CFAA69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7" name="Persegi panjang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>
        <p:nvSpPr>
          <p:cNvPr id="8" name="Persegi panjang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d-ID" sz="6600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d-ID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669380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Esens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Essential</ap:Template>
  <ap:TotalTime>3</ap:TotalTime>
  <ap:Words>2</ap:Words>
  <ap:PresentationFormat>Tampilan Layar (4:3)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ap:HeadingPairs>
  <ap:TitlesOfParts>
    <vt:vector baseType="lpstr" size="5">
      <vt:lpstr>Arial</vt:lpstr>
      <vt:lpstr>Arial Black</vt:lpstr>
      <vt:lpstr>Calibri</vt:lpstr>
      <vt:lpstr>Esensial</vt:lpstr>
      <vt:lpstr>Presentasi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2014-09-16T21:34:22Z</dcterms:created>
  <dcterms:modified xsi:type="dcterms:W3CDTF">2021-08-13T08:37:23Z</dcterms:modified>
</cp:coreProperties>
</file>