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3246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3T08:30:06.669" v="17" actId="790"/>
      <pc:docMkLst>
        <pc:docMk/>
      </pc:docMkLst>
      <pc:sldChg chg="modSp mod modNotes modNotesTx">
        <pc:chgData name="Fake Test User" userId="SID-0" providerId="Test" clId="FakeClientId" dt="2021-08-13T08:30:06.669" v="17" actId="790"/>
        <pc:sldMkLst>
          <pc:docMk/>
          <pc:sldMk cId="2905567460" sldId="256"/>
        </pc:sldMkLst>
        <pc:spChg chg="mod">
          <ac:chgData name="Fake Test User" userId="SID-0" providerId="Test" clId="FakeClientId" dt="2021-08-13T08:27:51.200" v="0" actId="790"/>
          <ac:spMkLst>
            <pc:docMk/>
            <pc:sldMk cId="290556746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3T08:27:51.200" v="0" actId="790"/>
          <ac:spMkLst>
            <pc:docMk/>
            <pc:sldMk cId="2905567460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3T08:27:51.200" v="0" actId="790"/>
          <ac:spMkLst>
            <pc:docMk/>
            <pc:sldMk cId="2905567460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13T08:27:51.200" v="0" actId="790"/>
          <ac:spMkLst>
            <pc:docMk/>
            <pc:sldMk cId="2905567460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13T08:27:51.200" v="0" actId="790"/>
          <ac:spMkLst>
            <pc:docMk/>
            <pc:sldMk cId="2905567460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3T08:29:25.997" v="13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13T08:28:15.731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13T08:28:15.731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13T08:28:15.731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13T08:28:15.731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13T08:28:15.731" v="2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8-13T08:28:15.731" v="2" actId="790"/>
          <ac:spMkLst>
            <pc:docMk/>
            <pc:sldMasterMk cId="0" sldId="2147483648"/>
            <ac:spMk id="8" creationId="{00000000-0000-0000-0000-000000000000}"/>
          </ac:spMkLst>
        </pc:spChg>
        <pc:spChg chg="mod">
          <ac:chgData name="Fake Test User" userId="SID-0" providerId="Test" clId="FakeClientId" dt="2021-08-13T08:28:15.731" v="2" actId="790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Fake Test User" userId="SID-0" providerId="Test" clId="FakeClientId" dt="2021-08-13T08:28:34.372" v="3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13T08:28:34.372" v="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28:34.372" v="3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8:28:34.372" v="3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8:28:34.372" v="3" actId="790"/>
            <ac:spMkLst>
              <pc:docMk/>
              <pc:sldMasterMk cId="0" sldId="2147483648"/>
              <pc:sldLayoutMk cId="0" sldId="214748364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8:28:34.372" v="3" actId="790"/>
            <ac:spMkLst>
              <pc:docMk/>
              <pc:sldMasterMk cId="0" sldId="2147483648"/>
              <pc:sldLayoutMk cId="0" sldId="214748364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8:28:34.372" v="3" actId="790"/>
            <ac:spMkLst>
              <pc:docMk/>
              <pc:sldMasterMk cId="0" sldId="2147483648"/>
              <pc:sldLayoutMk cId="0" sldId="214748364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3T08:28:34.372" v="3" actId="790"/>
            <ac:spMkLst>
              <pc:docMk/>
              <pc:sldMasterMk cId="0" sldId="2147483648"/>
              <pc:sldLayoutMk cId="0" sldId="214748364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28:41.825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13T08:28:41.825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28:41.825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28:41.825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8:28:41.825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8:28:41.825" v="4" actId="790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28:45.481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13T08:28:45.481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28:45.481" v="5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8:28:45.481" v="5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8:28:45.481" v="5" actId="790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8:28:45.481" v="5" actId="790"/>
            <ac:spMkLst>
              <pc:docMk/>
              <pc:sldMasterMk cId="0" sldId="2147483648"/>
              <pc:sldLayoutMk cId="0" sldId="214748365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8:28:45.481" v="5" actId="790"/>
            <ac:spMkLst>
              <pc:docMk/>
              <pc:sldMasterMk cId="0" sldId="2147483648"/>
              <pc:sldLayoutMk cId="0" sldId="214748365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8:28:45.481" v="5" actId="790"/>
            <ac:spMkLst>
              <pc:docMk/>
              <pc:sldMasterMk cId="0" sldId="2147483648"/>
              <pc:sldLayoutMk cId="0" sldId="2147483651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28:50.122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13T08:28:50.122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28:50.122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28:50.122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8:28:50.122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8:28:50.122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8:28:50.122" v="6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28:55.559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13T08:28:55.559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28:55.559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28:55.559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8:28:55.559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8:28:55.559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8:28:55.559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8:28:55.559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8:28:55.559" v="7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29:02.809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13T08:29:02.809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29:02.809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29:02.809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8:29:02.809" v="8" actId="790"/>
            <ac:spMkLst>
              <pc:docMk/>
              <pc:sldMasterMk cId="0" sldId="2147483648"/>
              <pc:sldLayoutMk cId="0" sldId="214748365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29:08.903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13T08:29:08.903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8:29:08.903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29:08.903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29:08.903" v="9" actId="790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29:13.715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13T08:29:13.715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29:13.715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29:13.715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8:29:13.715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8:29:13.715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8:29:13.715" v="10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8:29:13.715" v="10" actId="790"/>
            <ac:spMkLst>
              <pc:docMk/>
              <pc:sldMasterMk cId="0" sldId="2147483648"/>
              <pc:sldLayoutMk cId="0" sldId="2147483656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8:29:13.715" v="10" actId="790"/>
            <ac:spMkLst>
              <pc:docMk/>
              <pc:sldMasterMk cId="0" sldId="2147483648"/>
              <pc:sldLayoutMk cId="0" sldId="214748365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8:29:13.715" v="10" actId="790"/>
            <ac:spMkLst>
              <pc:docMk/>
              <pc:sldMasterMk cId="0" sldId="2147483648"/>
              <pc:sldLayoutMk cId="0" sldId="214748365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29:18.137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13T08:29:18.137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29:18.137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29:18.137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8:29:18.137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8:29:18.137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8:29:18.137" v="11" actId="790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8:29:18.137" v="11" actId="790"/>
            <ac:spMkLst>
              <pc:docMk/>
              <pc:sldMasterMk cId="0" sldId="2147483648"/>
              <pc:sldLayoutMk cId="0" sldId="2147483657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8:29:18.137" v="11" actId="790"/>
            <ac:spMkLst>
              <pc:docMk/>
              <pc:sldMasterMk cId="0" sldId="2147483648"/>
              <pc:sldLayoutMk cId="0" sldId="214748365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29:22.356" v="1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13T08:29:22.356" v="1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8:29:22.356" v="1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29:22.356" v="1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29:22.356" v="1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8:29:22.356" v="1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29:25.997" v="1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13T08:29:25.997" v="1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8:29:25.997" v="1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29:25.997" v="1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29:25.997" v="1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8:29:25.997" v="1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8:29:25.997" v="13" actId="790"/>
            <ac:spMkLst>
              <pc:docMk/>
              <pc:sldMasterMk cId="0" sldId="2147483648"/>
              <pc:sldLayoutMk cId="0" sldId="214748365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8:29:25.997" v="13" actId="790"/>
            <ac:spMkLst>
              <pc:docMk/>
              <pc:sldMasterMk cId="0" sldId="2147483648"/>
              <pc:sldLayoutMk cId="0" sldId="2147483659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id="{34E36E30-B88A-4D3A-A363-6EE50FC70E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75DFE1AA-324E-44F6-8D98-AB9A06DE95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81CA8-EA6F-4061-AE55-25D97604F6CA}" type="datetime1">
              <a:rPr lang="id-ID" smtClean="0"/>
              <a:t>13/08/2021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E0D9BB07-0C76-4763-993F-DBC79B5114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4015E6B6-BC49-4466-B64E-4EDAA08A70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E5578-2AED-4E66-AABA-A117AA653FE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7102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6D9A7-ACD7-4D9D-8FAC-6E847C4E486F}" type="datetime1">
              <a:rPr lang="id-ID" smtClean="0"/>
              <a:pPr/>
              <a:t>13/08/2021</a:t>
            </a:fld>
            <a:endParaRPr lang="id-ID" dirty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 noProof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/>
            <a:r>
              <a:rPr lang="id-ID" noProof="0"/>
              <a:t>Tingkat kedua</a:t>
            </a:r>
          </a:p>
          <a:p>
            <a:pPr lvl="2"/>
            <a:r>
              <a:rPr lang="id-ID" noProof="0"/>
              <a:t>Tingkat ketiga</a:t>
            </a:r>
          </a:p>
          <a:p>
            <a:pPr lvl="3"/>
            <a:r>
              <a:rPr lang="id-ID" noProof="0"/>
              <a:t>Tingkat keempat</a:t>
            </a:r>
          </a:p>
          <a:p>
            <a:pPr lvl="4"/>
            <a:r>
              <a:rPr lang="id-ID" noProof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17872-F36C-4886-89E9-276D70131877}" type="slidenum">
              <a:rPr lang="id-ID" noProof="0" smtClean="0"/>
              <a:t>‹#›</a:t>
            </a:fld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23234309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17872-F36C-4886-89E9-276D70131877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232350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489AD2-C895-4D6E-92E6-FA7A11C542D9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4EA7543-9AAE-4E9F-B28C-4FCCFD07D42B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8" name="Persegi panjang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d-ID" noProof="0"/>
              <a:t>Klik untuk mengedit gaya subjudul Master</a:t>
            </a:r>
          </a:p>
        </p:txBody>
      </p:sp>
      <p:sp>
        <p:nvSpPr>
          <p:cNvPr id="10" name="Tampungan Tanggal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A0C9B336-286B-40D8-8E07-CDF7434D3BDF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11" name="Tampungan Nomor Slide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 rtl="0"/>
            <a:fld id="{F7886C9C-DC18-4195-8FD5-A50AA931D419}" type="slidenum">
              <a:rPr lang="id-ID" noProof="0" smtClean="0"/>
              <a:pPr algn="r"/>
              <a:t>‹#›</a:t>
            </a:fld>
            <a:endParaRPr lang="id-ID" noProof="0"/>
          </a:p>
        </p:txBody>
      </p:sp>
      <p:sp>
        <p:nvSpPr>
          <p:cNvPr id="12" name="Tampungan Kaki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13" name="Judul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 rtlCol="0"/>
          <a:lstStyle>
            <a:lvl1pPr algn="r">
              <a:defRPr sz="4200" spc="150" baseline="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8" name="Persegi panjang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08C97B-7F99-4314-B1F7-574D7F266386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F7886C9C-DC18-4195-8FD5-A50AA931D419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28C203-C7A2-4344-B7B3-10DE200C0E7A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7" name="Judu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8" name="Persegi panjang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7162799" y="2892277"/>
            <a:ext cx="1600201" cy="1645920"/>
          </a:xfrm>
        </p:spPr>
        <p:txBody>
          <a:bodyPr rtlCol="0"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9" name="Tampungan Tanggal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31ED42BE-08EE-4E25-A8CD-BA56E1716497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10" name="Tampungan Nomor Slid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 rtl="0"/>
            <a:fld id="{F7886C9C-DC18-4195-8FD5-A50AA931D419}" type="slidenum">
              <a:rPr lang="id-ID" noProof="0" smtClean="0"/>
              <a:pPr algn="r"/>
              <a:t>‹#›</a:t>
            </a:fld>
            <a:endParaRPr lang="id-ID" noProof="0"/>
          </a:p>
        </p:txBody>
      </p:sp>
      <p:sp>
        <p:nvSpPr>
          <p:cNvPr id="11" name="Tampungan Kaki 1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12" name="Judul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 rtlCol="0"/>
          <a:lstStyle>
            <a:lvl1pPr algn="r">
              <a:defRPr sz="4200" spc="150" baseline="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sz="half" idx="1" hasCustomPrompt="1"/>
          </p:nvPr>
        </p:nvSpPr>
        <p:spPr>
          <a:xfrm>
            <a:off x="457200" y="1719072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4648200" y="1719072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692C54-7B27-4770-8CBC-F117C04514B2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8" name="Judu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457200" y="1722438"/>
            <a:ext cx="4040188" cy="639762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457200" y="2438399"/>
            <a:ext cx="4040188" cy="3687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722438"/>
            <a:ext cx="4041775" cy="639762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6" name="Tampungan Konten 5"/>
          <p:cNvSpPr>
            <a:spLocks noGrp="1"/>
          </p:cNvSpPr>
          <p:nvPr>
            <p:ph sz="quarter" idx="4" hasCustomPrompt="1"/>
          </p:nvPr>
        </p:nvSpPr>
        <p:spPr>
          <a:xfrm>
            <a:off x="4645025" y="2438399"/>
            <a:ext cx="4041775" cy="3687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FA480B-971F-483A-8222-C6492FED26DF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10" name="Judul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39DCFE-FF15-420B-A720-176E5E5D481A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6" name="Judu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rsegi panjang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2" name="Tampungan Tanggal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080FB0-DB14-4205-9BCB-87CD901C551C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onten dengan Keteranga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rsegi panjang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8" name="Persegi panjang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 useBgFill="1">
        <p:nvSpPr>
          <p:cNvPr id="9" name="Persegi panjang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>
          <a:xfrm>
            <a:off x="609600" y="304800"/>
            <a:ext cx="586740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7159752" y="2130552"/>
            <a:ext cx="1673352" cy="2816352"/>
          </a:xfrm>
        </p:spPr>
        <p:txBody>
          <a:bodyPr tIns="0" rtlCol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4F53A9-A913-4950-BBE5-E56D856EE350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7886C9C-DC18-4195-8FD5-A50AA931D419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11" name="Judul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rtlCol="0" anchor="b"/>
          <a:lstStyle>
            <a:lvl1pPr algn="l">
              <a:defRPr sz="2000" spc="150" baseline="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rsegi panjang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 useBgFill="1">
        <p:nvSpPr>
          <p:cNvPr id="9" name="Persegi panjang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3" name="Tampungan Gamba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rtlCol="0"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7162800" y="2133600"/>
            <a:ext cx="1676400" cy="2971800"/>
          </a:xfrm>
        </p:spPr>
        <p:txBody>
          <a:bodyPr tIns="0" rtlCol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934434-07E8-4893-A037-EFED4F89E38B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10" name="Judul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rtlCol="0"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rsegi panjang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8" name="Persegi panjang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rtl="0"/>
            <a:fld id="{D25CFD88-2A5E-43A1-B91C-9340783DC7E4}" type="datetime1">
              <a:rPr lang="id-ID" noProof="0" smtClean="0"/>
              <a:t>13/08/2021</a:t>
            </a:fld>
            <a:endParaRPr lang="id-ID" noProof="0" dirty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 rtl="0"/>
            <a:fld id="{F7886C9C-DC18-4195-8FD5-A50AA931D419}" type="slidenum">
              <a:rPr lang="id-ID" noProof="0" smtClean="0"/>
              <a:pPr algn="r"/>
              <a:t>‹#›</a:t>
            </a:fld>
            <a:endParaRPr lang="id-ID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judul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d-ID"/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13F334-967F-456D-902D-29BFAC382E58}" type="datetime1">
              <a:rPr lang="id-ID" smtClean="0"/>
              <a:t>13/08/2021</a:t>
            </a:fld>
            <a:endParaRPr lang="id-ID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/>
            <a:fld id="{F7886C9C-DC18-4195-8FD5-A50AA931D419}" type="slidenum">
              <a:rPr lang="id-ID" smtClean="0"/>
              <a:pPr algn="r"/>
              <a:t>1</a:t>
            </a:fld>
            <a:endParaRPr lang="id-ID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id-ID"/>
          </a:p>
        </p:txBody>
      </p:sp>
      <p:sp>
        <p:nvSpPr>
          <p:cNvPr id="6" name="Judu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556746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Kisi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Grid</ap:Template>
  <ap:TotalTime>4</ap:TotalTime>
  <ap:Words>3</ap:Words>
  <ap:PresentationFormat>Tampilan Layar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ap:HeadingPairs>
  <ap:TitlesOfParts>
    <vt:vector baseType="lpstr" size="6">
      <vt:lpstr>Calibri</vt:lpstr>
      <vt:lpstr>Franklin Gothic Medium</vt:lpstr>
      <vt:lpstr>Wingdings</vt:lpstr>
      <vt:lpstr>Wingdings 2</vt:lpstr>
      <vt:lpstr>Kisi</vt:lpstr>
      <vt:lpstr>Presentasi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2014-09-16T21:35:33Z</dcterms:created>
  <dcterms:modified xsi:type="dcterms:W3CDTF">2021-08-13T08:30:17Z</dcterms:modified>
</cp:coreProperties>
</file>