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3T07:16:11.319" v="23" actId="790"/>
      <pc:docMkLst>
        <pc:docMk/>
      </pc:docMkLst>
      <pc:sldChg chg="modSp mod modNotes modNotesTx">
        <pc:chgData name="Fake Test User" userId="SID-0" providerId="Test" clId="FakeClientId" dt="2021-08-13T07:16:11.319" v="23" actId="790"/>
        <pc:sldMkLst>
          <pc:docMk/>
          <pc:sldMk cId="2290475726" sldId="256"/>
        </pc:sldMkLst>
        <pc:spChg chg="mod">
          <ac:chgData name="Fake Test User" userId="SID-0" providerId="Test" clId="FakeClientId" dt="2021-08-13T07:01:52.318" v="0" actId="790"/>
          <ac:spMkLst>
            <pc:docMk/>
            <pc:sldMk cId="22904757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3T07:01:52.318" v="0" actId="790"/>
          <ac:spMkLst>
            <pc:docMk/>
            <pc:sldMk cId="229047572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3T07:08:16.021" v="16" actId="790"/>
        <pc:sldMasterMkLst>
          <pc:docMk/>
          <pc:sldMasterMk cId="0" sldId="2147483744"/>
        </pc:sldMasterMkLst>
        <pc:spChg chg="mod">
          <ac:chgData name="Fake Test User" userId="SID-0" providerId="Test" clId="FakeClientId" dt="2021-08-13T07:04:57.005" v="4" actId="790"/>
          <ac:spMkLst>
            <pc:docMk/>
            <pc:sldMasterMk cId="0" sldId="2147483744"/>
            <ac:spMk id="2" creationId="{00000000-0000-0000-0000-000000000000}"/>
          </ac:spMkLst>
        </pc:spChg>
        <pc:spChg chg="mod">
          <ac:chgData name="Fake Test User" userId="SID-0" providerId="Test" clId="FakeClientId" dt="2021-08-13T07:04:57.005" v="4" actId="790"/>
          <ac:spMkLst>
            <pc:docMk/>
            <pc:sldMasterMk cId="0" sldId="2147483744"/>
            <ac:spMk id="3" creationId="{00000000-0000-0000-0000-000000000000}"/>
          </ac:spMkLst>
        </pc:spChg>
        <pc:spChg chg="mod">
          <ac:chgData name="Fake Test User" userId="SID-0" providerId="Test" clId="FakeClientId" dt="2021-08-13T07:04:57.005" v="4" actId="790"/>
          <ac:spMkLst>
            <pc:docMk/>
            <pc:sldMasterMk cId="0" sldId="2147483744"/>
            <ac:spMk id="4" creationId="{00000000-0000-0000-0000-000000000000}"/>
          </ac:spMkLst>
        </pc:spChg>
        <pc:spChg chg="mod">
          <ac:chgData name="Fake Test User" userId="SID-0" providerId="Test" clId="FakeClientId" dt="2021-08-13T07:04:57.005" v="4" actId="790"/>
          <ac:spMkLst>
            <pc:docMk/>
            <pc:sldMasterMk cId="0" sldId="2147483744"/>
            <ac:spMk id="5" creationId="{00000000-0000-0000-0000-000000000000}"/>
          </ac:spMkLst>
        </pc:spChg>
        <pc:spChg chg="mod">
          <ac:chgData name="Fake Test User" userId="SID-0" providerId="Test" clId="FakeClientId" dt="2021-08-13T07:04:57.005" v="4" actId="790"/>
          <ac:spMkLst>
            <pc:docMk/>
            <pc:sldMasterMk cId="0" sldId="2147483744"/>
            <ac:spMk id="6" creationId="{00000000-0000-0000-0000-000000000000}"/>
          </ac:spMkLst>
        </pc:spChg>
        <pc:spChg chg="mod">
          <ac:chgData name="Fake Test User" userId="SID-0" providerId="Test" clId="FakeClientId" dt="2021-08-13T07:04:57.005" v="4" actId="790"/>
          <ac:spMkLst>
            <pc:docMk/>
            <pc:sldMasterMk cId="0" sldId="2147483744"/>
            <ac:spMk id="7" creationId="{00000000-0000-0000-0000-000000000000}"/>
          </ac:spMkLst>
        </pc:spChg>
        <pc:sldLayoutChg chg="modSp mod">
          <pc:chgData name="Fake Test User" userId="SID-0" providerId="Test" clId="FakeClientId" dt="2021-08-13T07:07:05.834" v="6" actId="790"/>
          <pc:sldLayoutMkLst>
            <pc:docMk/>
            <pc:sldMasterMk cId="0" sldId="2147483744"/>
            <pc:sldLayoutMk cId="0" sldId="2147483745"/>
          </pc:sldLayoutMkLst>
          <pc:spChg chg="mod">
            <ac:chgData name="Fake Test User" userId="SID-0" providerId="Test" clId="FakeClientId" dt="2021-08-13T07:07:05.834" v="6" actId="790"/>
            <ac:spMkLst>
              <pc:docMk/>
              <pc:sldMasterMk cId="0" sldId="2147483744"/>
              <pc:sldLayoutMk cId="0" sldId="21474837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7:07:05.834" v="6" actId="790"/>
            <ac:spMkLst>
              <pc:docMk/>
              <pc:sldMasterMk cId="0" sldId="2147483744"/>
              <pc:sldLayoutMk cId="0" sldId="21474837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7:05.834" v="6" actId="790"/>
            <ac:spMkLst>
              <pc:docMk/>
              <pc:sldMasterMk cId="0" sldId="2147483744"/>
              <pc:sldLayoutMk cId="0" sldId="21474837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7:07:05.834" v="6" actId="790"/>
            <ac:spMkLst>
              <pc:docMk/>
              <pc:sldMasterMk cId="0" sldId="2147483744"/>
              <pc:sldLayoutMk cId="0" sldId="21474837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7:05.834" v="6" actId="790"/>
            <ac:spMkLst>
              <pc:docMk/>
              <pc:sldMasterMk cId="0" sldId="2147483744"/>
              <pc:sldLayoutMk cId="0" sldId="21474837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7:07:05.834" v="6" actId="790"/>
            <ac:spMkLst>
              <pc:docMk/>
              <pc:sldMasterMk cId="0" sldId="2147483744"/>
              <pc:sldLayoutMk cId="0" sldId="21474837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7:11.443" v="7" actId="790"/>
          <pc:sldLayoutMkLst>
            <pc:docMk/>
            <pc:sldMasterMk cId="0" sldId="2147483744"/>
            <pc:sldLayoutMk cId="0" sldId="2147483746"/>
          </pc:sldLayoutMkLst>
          <pc:spChg chg="mod">
            <ac:chgData name="Fake Test User" userId="SID-0" providerId="Test" clId="FakeClientId" dt="2021-08-13T07:07:11.443" v="7" actId="790"/>
            <ac:spMkLst>
              <pc:docMk/>
              <pc:sldMasterMk cId="0" sldId="2147483744"/>
              <pc:sldLayoutMk cId="0" sldId="21474837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7:11.443" v="7" actId="790"/>
            <ac:spMkLst>
              <pc:docMk/>
              <pc:sldMasterMk cId="0" sldId="2147483744"/>
              <pc:sldLayoutMk cId="0" sldId="21474837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7:07:11.443" v="7" actId="790"/>
            <ac:spMkLst>
              <pc:docMk/>
              <pc:sldMasterMk cId="0" sldId="2147483744"/>
              <pc:sldLayoutMk cId="0" sldId="214748374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7:11.443" v="7" actId="790"/>
            <ac:spMkLst>
              <pc:docMk/>
              <pc:sldMasterMk cId="0" sldId="2147483744"/>
              <pc:sldLayoutMk cId="0" sldId="214748374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7:07:11.443" v="7" actId="790"/>
            <ac:spMkLst>
              <pc:docMk/>
              <pc:sldMasterMk cId="0" sldId="2147483744"/>
              <pc:sldLayoutMk cId="0" sldId="214748374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3T07:07:11.443" v="7" actId="790"/>
            <ac:spMkLst>
              <pc:docMk/>
              <pc:sldMasterMk cId="0" sldId="2147483744"/>
              <pc:sldLayoutMk cId="0" sldId="2147483746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7:21.599" v="8" actId="790"/>
          <pc:sldLayoutMkLst>
            <pc:docMk/>
            <pc:sldMasterMk cId="0" sldId="2147483744"/>
            <pc:sldLayoutMk cId="0" sldId="2147483747"/>
          </pc:sldLayoutMkLst>
          <pc:spChg chg="mod">
            <ac:chgData name="Fake Test User" userId="SID-0" providerId="Test" clId="FakeClientId" dt="2021-08-13T07:07:21.599" v="8" actId="790"/>
            <ac:spMkLst>
              <pc:docMk/>
              <pc:sldMasterMk cId="0" sldId="2147483744"/>
              <pc:sldLayoutMk cId="0" sldId="21474837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7:07:21.599" v="8" actId="790"/>
            <ac:spMkLst>
              <pc:docMk/>
              <pc:sldMasterMk cId="0" sldId="2147483744"/>
              <pc:sldLayoutMk cId="0" sldId="21474837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7:21.599" v="8" actId="790"/>
            <ac:spMkLst>
              <pc:docMk/>
              <pc:sldMasterMk cId="0" sldId="2147483744"/>
              <pc:sldLayoutMk cId="0" sldId="2147483747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7:07:21.599" v="8" actId="790"/>
            <ac:spMkLst>
              <pc:docMk/>
              <pc:sldMasterMk cId="0" sldId="2147483744"/>
              <pc:sldLayoutMk cId="0" sldId="214748374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7:21.599" v="8" actId="790"/>
            <ac:spMkLst>
              <pc:docMk/>
              <pc:sldMasterMk cId="0" sldId="2147483744"/>
              <pc:sldLayoutMk cId="0" sldId="214748374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7:07:21.599" v="8" actId="790"/>
            <ac:spMkLst>
              <pc:docMk/>
              <pc:sldMasterMk cId="0" sldId="2147483744"/>
              <pc:sldLayoutMk cId="0" sldId="2147483747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7:26.631" v="9" actId="790"/>
          <pc:sldLayoutMkLst>
            <pc:docMk/>
            <pc:sldMasterMk cId="0" sldId="2147483744"/>
            <pc:sldLayoutMk cId="0" sldId="2147483748"/>
          </pc:sldLayoutMkLst>
          <pc:spChg chg="mod">
            <ac:chgData name="Fake Test User" userId="SID-0" providerId="Test" clId="FakeClientId" dt="2021-08-13T07:07:26.631" v="9" actId="790"/>
            <ac:spMkLst>
              <pc:docMk/>
              <pc:sldMasterMk cId="0" sldId="2147483744"/>
              <pc:sldLayoutMk cId="0" sldId="21474837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7:26.631" v="9" actId="790"/>
            <ac:spMkLst>
              <pc:docMk/>
              <pc:sldMasterMk cId="0" sldId="2147483744"/>
              <pc:sldLayoutMk cId="0" sldId="21474837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7:07:26.631" v="9" actId="790"/>
            <ac:spMkLst>
              <pc:docMk/>
              <pc:sldMasterMk cId="0" sldId="2147483744"/>
              <pc:sldLayoutMk cId="0" sldId="214748374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7:07:26.631" v="9" actId="790"/>
            <ac:spMkLst>
              <pc:docMk/>
              <pc:sldMasterMk cId="0" sldId="2147483744"/>
              <pc:sldLayoutMk cId="0" sldId="214748374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7:07:26.631" v="9" actId="790"/>
            <ac:spMkLst>
              <pc:docMk/>
              <pc:sldMasterMk cId="0" sldId="2147483744"/>
              <pc:sldLayoutMk cId="0" sldId="214748374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3T07:07:26.631" v="9" actId="790"/>
            <ac:spMkLst>
              <pc:docMk/>
              <pc:sldMasterMk cId="0" sldId="2147483744"/>
              <pc:sldLayoutMk cId="0" sldId="214748374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3T07:07:26.631" v="9" actId="790"/>
            <ac:spMkLst>
              <pc:docMk/>
              <pc:sldMasterMk cId="0" sldId="2147483744"/>
              <pc:sldLayoutMk cId="0" sldId="2147483748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7:34.709" v="10" actId="790"/>
          <pc:sldLayoutMkLst>
            <pc:docMk/>
            <pc:sldMasterMk cId="0" sldId="2147483744"/>
            <pc:sldLayoutMk cId="0" sldId="2147483749"/>
          </pc:sldLayoutMkLst>
          <pc:spChg chg="mod">
            <ac:chgData name="Fake Test User" userId="SID-0" providerId="Test" clId="FakeClientId" dt="2021-08-13T07:07:34.709" v="10" actId="790"/>
            <ac:spMkLst>
              <pc:docMk/>
              <pc:sldMasterMk cId="0" sldId="2147483744"/>
              <pc:sldLayoutMk cId="0" sldId="21474837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7:07:34.709" v="10" actId="790"/>
            <ac:spMkLst>
              <pc:docMk/>
              <pc:sldMasterMk cId="0" sldId="2147483744"/>
              <pc:sldLayoutMk cId="0" sldId="21474837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7:34.709" v="10" actId="790"/>
            <ac:spMkLst>
              <pc:docMk/>
              <pc:sldMasterMk cId="0" sldId="2147483744"/>
              <pc:sldLayoutMk cId="0" sldId="21474837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7:07:34.709" v="10" actId="790"/>
            <ac:spMkLst>
              <pc:docMk/>
              <pc:sldMasterMk cId="0" sldId="2147483744"/>
              <pc:sldLayoutMk cId="0" sldId="21474837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7:34.709" v="10" actId="790"/>
            <ac:spMkLst>
              <pc:docMk/>
              <pc:sldMasterMk cId="0" sldId="2147483744"/>
              <pc:sldLayoutMk cId="0" sldId="21474837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7:07:34.709" v="10" actId="790"/>
            <ac:spMkLst>
              <pc:docMk/>
              <pc:sldMasterMk cId="0" sldId="2147483744"/>
              <pc:sldLayoutMk cId="0" sldId="21474837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3T07:07:34.709" v="10" actId="790"/>
            <ac:spMkLst>
              <pc:docMk/>
              <pc:sldMasterMk cId="0" sldId="2147483744"/>
              <pc:sldLayoutMk cId="0" sldId="21474837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3T07:07:34.709" v="10" actId="790"/>
            <ac:spMkLst>
              <pc:docMk/>
              <pc:sldMasterMk cId="0" sldId="2147483744"/>
              <pc:sldLayoutMk cId="0" sldId="214748374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3T07:07:34.709" v="10" actId="790"/>
            <ac:spMkLst>
              <pc:docMk/>
              <pc:sldMasterMk cId="0" sldId="2147483744"/>
              <pc:sldLayoutMk cId="0" sldId="2147483749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7:42.693" v="11" actId="790"/>
          <pc:sldLayoutMkLst>
            <pc:docMk/>
            <pc:sldMasterMk cId="0" sldId="2147483744"/>
            <pc:sldLayoutMk cId="0" sldId="2147483750"/>
          </pc:sldLayoutMkLst>
          <pc:spChg chg="mod">
            <ac:chgData name="Fake Test User" userId="SID-0" providerId="Test" clId="FakeClientId" dt="2021-08-13T07:07:42.693" v="11" actId="790"/>
            <ac:spMkLst>
              <pc:docMk/>
              <pc:sldMasterMk cId="0" sldId="2147483744"/>
              <pc:sldLayoutMk cId="0" sldId="21474837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7:07:42.693" v="11" actId="790"/>
            <ac:spMkLst>
              <pc:docMk/>
              <pc:sldMasterMk cId="0" sldId="2147483744"/>
              <pc:sldLayoutMk cId="0" sldId="21474837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7:42.693" v="11" actId="790"/>
            <ac:spMkLst>
              <pc:docMk/>
              <pc:sldMasterMk cId="0" sldId="2147483744"/>
              <pc:sldLayoutMk cId="0" sldId="21474837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7:07:42.693" v="11" actId="790"/>
            <ac:spMkLst>
              <pc:docMk/>
              <pc:sldMasterMk cId="0" sldId="2147483744"/>
              <pc:sldLayoutMk cId="0" sldId="21474837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7:42.693" v="11" actId="790"/>
            <ac:spMkLst>
              <pc:docMk/>
              <pc:sldMasterMk cId="0" sldId="2147483744"/>
              <pc:sldLayoutMk cId="0" sldId="2147483750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7:46.506" v="12" actId="790"/>
          <pc:sldLayoutMkLst>
            <pc:docMk/>
            <pc:sldMasterMk cId="0" sldId="2147483744"/>
            <pc:sldLayoutMk cId="0" sldId="2147483751"/>
          </pc:sldLayoutMkLst>
          <pc:spChg chg="mod">
            <ac:chgData name="Fake Test User" userId="SID-0" providerId="Test" clId="FakeClientId" dt="2021-08-13T07:07:46.506" v="12" actId="790"/>
            <ac:spMkLst>
              <pc:docMk/>
              <pc:sldMasterMk cId="0" sldId="2147483744"/>
              <pc:sldLayoutMk cId="0" sldId="21474837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7:07:46.506" v="12" actId="790"/>
            <ac:spMkLst>
              <pc:docMk/>
              <pc:sldMasterMk cId="0" sldId="2147483744"/>
              <pc:sldLayoutMk cId="0" sldId="21474837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7:46.506" v="12" actId="790"/>
            <ac:spMkLst>
              <pc:docMk/>
              <pc:sldMasterMk cId="0" sldId="2147483744"/>
              <pc:sldLayoutMk cId="0" sldId="2147483751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7:55.756" v="13" actId="790"/>
          <pc:sldLayoutMkLst>
            <pc:docMk/>
            <pc:sldMasterMk cId="0" sldId="2147483744"/>
            <pc:sldLayoutMk cId="0" sldId="2147483752"/>
          </pc:sldLayoutMkLst>
          <pc:spChg chg="mod">
            <ac:chgData name="Fake Test User" userId="SID-0" providerId="Test" clId="FakeClientId" dt="2021-08-13T07:07:55.756" v="13" actId="790"/>
            <ac:spMkLst>
              <pc:docMk/>
              <pc:sldMasterMk cId="0" sldId="2147483744"/>
              <pc:sldLayoutMk cId="0" sldId="21474837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7:07:55.756" v="13" actId="790"/>
            <ac:spMkLst>
              <pc:docMk/>
              <pc:sldMasterMk cId="0" sldId="2147483744"/>
              <pc:sldLayoutMk cId="0" sldId="21474837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7:55.756" v="13" actId="790"/>
            <ac:spMkLst>
              <pc:docMk/>
              <pc:sldMasterMk cId="0" sldId="2147483744"/>
              <pc:sldLayoutMk cId="0" sldId="21474837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7:07:55.756" v="13" actId="790"/>
            <ac:spMkLst>
              <pc:docMk/>
              <pc:sldMasterMk cId="0" sldId="2147483744"/>
              <pc:sldLayoutMk cId="0" sldId="21474837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7:55.756" v="13" actId="790"/>
            <ac:spMkLst>
              <pc:docMk/>
              <pc:sldMasterMk cId="0" sldId="2147483744"/>
              <pc:sldLayoutMk cId="0" sldId="21474837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7:07:55.756" v="13" actId="790"/>
            <ac:spMkLst>
              <pc:docMk/>
              <pc:sldMasterMk cId="0" sldId="2147483744"/>
              <pc:sldLayoutMk cId="0" sldId="21474837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8:08.256" v="14" actId="790"/>
          <pc:sldLayoutMkLst>
            <pc:docMk/>
            <pc:sldMasterMk cId="0" sldId="2147483744"/>
            <pc:sldLayoutMk cId="0" sldId="2147483753"/>
          </pc:sldLayoutMkLst>
          <pc:spChg chg="mod">
            <ac:chgData name="Fake Test User" userId="SID-0" providerId="Test" clId="FakeClientId" dt="2021-08-13T07:08:08.256" v="14" actId="790"/>
            <ac:spMkLst>
              <pc:docMk/>
              <pc:sldMasterMk cId="0" sldId="2147483744"/>
              <pc:sldLayoutMk cId="0" sldId="21474837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7:08:08.256" v="14" actId="790"/>
            <ac:spMkLst>
              <pc:docMk/>
              <pc:sldMasterMk cId="0" sldId="2147483744"/>
              <pc:sldLayoutMk cId="0" sldId="21474837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8:08.256" v="14" actId="790"/>
            <ac:spMkLst>
              <pc:docMk/>
              <pc:sldMasterMk cId="0" sldId="2147483744"/>
              <pc:sldLayoutMk cId="0" sldId="21474837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7:08:08.256" v="14" actId="790"/>
            <ac:spMkLst>
              <pc:docMk/>
              <pc:sldMasterMk cId="0" sldId="2147483744"/>
              <pc:sldLayoutMk cId="0" sldId="21474837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8:08.256" v="14" actId="790"/>
            <ac:spMkLst>
              <pc:docMk/>
              <pc:sldMasterMk cId="0" sldId="2147483744"/>
              <pc:sldLayoutMk cId="0" sldId="21474837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7:08:08.256" v="14" actId="790"/>
            <ac:spMkLst>
              <pc:docMk/>
              <pc:sldMasterMk cId="0" sldId="2147483744"/>
              <pc:sldLayoutMk cId="0" sldId="21474837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8:12.412" v="15" actId="790"/>
          <pc:sldLayoutMkLst>
            <pc:docMk/>
            <pc:sldMasterMk cId="0" sldId="2147483744"/>
            <pc:sldLayoutMk cId="0" sldId="2147483754"/>
          </pc:sldLayoutMkLst>
          <pc:spChg chg="mod">
            <ac:chgData name="Fake Test User" userId="SID-0" providerId="Test" clId="FakeClientId" dt="2021-08-13T07:08:12.412" v="15" actId="790"/>
            <ac:spMkLst>
              <pc:docMk/>
              <pc:sldMasterMk cId="0" sldId="2147483744"/>
              <pc:sldLayoutMk cId="0" sldId="21474837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7:08:12.412" v="15" actId="790"/>
            <ac:spMkLst>
              <pc:docMk/>
              <pc:sldMasterMk cId="0" sldId="2147483744"/>
              <pc:sldLayoutMk cId="0" sldId="21474837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8:12.412" v="15" actId="790"/>
            <ac:spMkLst>
              <pc:docMk/>
              <pc:sldMasterMk cId="0" sldId="2147483744"/>
              <pc:sldLayoutMk cId="0" sldId="21474837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7:08:12.412" v="15" actId="790"/>
            <ac:spMkLst>
              <pc:docMk/>
              <pc:sldMasterMk cId="0" sldId="2147483744"/>
              <pc:sldLayoutMk cId="0" sldId="21474837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8:12.412" v="15" actId="790"/>
            <ac:spMkLst>
              <pc:docMk/>
              <pc:sldMasterMk cId="0" sldId="2147483744"/>
              <pc:sldLayoutMk cId="0" sldId="21474837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7:08:12.412" v="15" actId="790"/>
            <ac:spMkLst>
              <pc:docMk/>
              <pc:sldMasterMk cId="0" sldId="2147483744"/>
              <pc:sldLayoutMk cId="0" sldId="2147483754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3T07:08:16.021" v="16" actId="790"/>
          <pc:sldLayoutMkLst>
            <pc:docMk/>
            <pc:sldMasterMk cId="0" sldId="2147483744"/>
            <pc:sldLayoutMk cId="0" sldId="2147483755"/>
          </pc:sldLayoutMkLst>
          <pc:spChg chg="mod">
            <ac:chgData name="Fake Test User" userId="SID-0" providerId="Test" clId="FakeClientId" dt="2021-08-13T07:08:16.021" v="16" actId="790"/>
            <ac:spMkLst>
              <pc:docMk/>
              <pc:sldMasterMk cId="0" sldId="2147483744"/>
              <pc:sldLayoutMk cId="0" sldId="21474837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3T07:08:16.021" v="16" actId="790"/>
            <ac:spMkLst>
              <pc:docMk/>
              <pc:sldMasterMk cId="0" sldId="2147483744"/>
              <pc:sldLayoutMk cId="0" sldId="21474837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3T07:08:16.021" v="16" actId="790"/>
            <ac:spMkLst>
              <pc:docMk/>
              <pc:sldMasterMk cId="0" sldId="2147483744"/>
              <pc:sldLayoutMk cId="0" sldId="21474837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3T07:08:16.021" v="16" actId="790"/>
            <ac:spMkLst>
              <pc:docMk/>
              <pc:sldMasterMk cId="0" sldId="2147483744"/>
              <pc:sldLayoutMk cId="0" sldId="21474837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3T07:08:16.021" v="16" actId="790"/>
            <ac:spMkLst>
              <pc:docMk/>
              <pc:sldMasterMk cId="0" sldId="2147483744"/>
              <pc:sldLayoutMk cId="0" sldId="21474837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3T07:08:16.021" v="16" actId="790"/>
            <ac:spMkLst>
              <pc:docMk/>
              <pc:sldMasterMk cId="0" sldId="2147483744"/>
              <pc:sldLayoutMk cId="0" sldId="2147483755"/>
              <ac:spMk id="12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B2B09E1A-89D6-47C4-A652-1D0CF7C478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9C91A0B7-5311-44C1-AA7F-DD22986383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CD9B8-69D7-455C-93A3-C7429B56827D}" type="datetime1">
              <a:rPr lang="id-ID" smtClean="0"/>
              <a:t>13/08/2021</a:t>
            </a:fld>
            <a:endParaRPr lang="id-ID" dirty="0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6BA0C8F2-F0F6-48B6-B527-D710ED109C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FF32D5E3-3628-4EC8-9960-10FF5A4C83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A4DD8-6422-4E01-97D6-207074BE706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3250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26F70-7FB1-4A08-9710-C172CD8C623B}" type="datetime1">
              <a:rPr lang="id-ID" smtClean="0"/>
              <a:pPr/>
              <a:t>13/08/2021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dirty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/>
            <a:r>
              <a:rPr lang="id-ID" dirty="0"/>
              <a:t>Tingkat kedua</a:t>
            </a:r>
          </a:p>
          <a:p>
            <a:pPr lvl="2"/>
            <a:r>
              <a:rPr lang="id-ID" dirty="0"/>
              <a:t>Tingkat ketiga</a:t>
            </a:r>
          </a:p>
          <a:p>
            <a:pPr lvl="3"/>
            <a:r>
              <a:rPr lang="id-ID" dirty="0"/>
              <a:t>Tingkat keempat</a:t>
            </a:r>
          </a:p>
          <a:p>
            <a:pPr lvl="4"/>
            <a:r>
              <a:rPr lang="id-ID" dirty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dirty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C2B1-4C6D-4864-BDAA-F3B53CF9B2F6}" type="slidenum">
              <a:rPr lang="id-ID" smtClean="0"/>
              <a:t>‹#›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0156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62C2B1-4C6D-4864-BDAA-F3B53CF9B2F6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435999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ctr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D4D06DE-3A54-41ED-B517-B8EE6C2650B1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  <p:grpSp>
        <p:nvGrpSpPr>
          <p:cNvPr id="11" name="Gr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Kotak Teks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d-ID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Konektor Lurus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Konektor Lurus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ambar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5E35055-5099-47F5-B098-9866EBD75180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  <p:grpSp>
        <p:nvGrpSpPr>
          <p:cNvPr id="8" name="Gr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Kotak Teks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d-ID" sz="5400" noProof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Konektor Lurus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Konektor Lurus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rtlCol="0"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8488" y="849854"/>
            <a:ext cx="5507917" cy="5023821"/>
          </a:xfrm>
        </p:spPr>
        <p:txBody>
          <a:bodyPr vert="eaVert"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3C7376-58CF-43D1-BA4C-BA6062381216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  <p:grpSp>
        <p:nvGrpSpPr>
          <p:cNvPr id="11" name="Gr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Kotak Teks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d-ID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Konektor Lurus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Konektor Lurus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2D454C-38BB-4942-9D41-82B891A24D9F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1" name="Judul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grpSp>
        <p:nvGrpSpPr>
          <p:cNvPr id="12" name="Gr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Kotak Teks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d-ID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Konektor Lurus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Konektor Lurus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ambar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Kotak Teks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d-ID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Konektor Lurus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Konektor Lurus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rtlCol="0"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699248" y="3767316"/>
            <a:ext cx="7734747" cy="15001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3AC21-B2FB-4E77-9FFB-F4CB1AA56AE5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30C8E5-3C19-42B6-8CBF-A2DC3D252827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  <p:sp>
        <p:nvSpPr>
          <p:cNvPr id="12" name="Judul 1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Kotak Teks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d-ID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Konektor Lurus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Konektor Lurus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ampungan Konten 7"/>
          <p:cNvSpPr>
            <a:spLocks noGrp="1"/>
          </p:cNvSpPr>
          <p:nvPr>
            <p:ph sz="quarter" idx="13" hasCustomPrompt="1"/>
          </p:nvPr>
        </p:nvSpPr>
        <p:spPr>
          <a:xfrm>
            <a:off x="685800" y="2240280"/>
            <a:ext cx="3803904" cy="3877056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10" name="Tampungan Konten 9"/>
          <p:cNvSpPr>
            <a:spLocks noGrp="1"/>
          </p:cNvSpPr>
          <p:nvPr>
            <p:ph sz="quarter" idx="14" hasCustomPrompt="1"/>
          </p:nvPr>
        </p:nvSpPr>
        <p:spPr>
          <a:xfrm>
            <a:off x="4645151" y="2240280"/>
            <a:ext cx="3803904" cy="3877056"/>
          </a:xfrm>
        </p:spPr>
        <p:txBody>
          <a:bodyPr rtlCol="0"/>
          <a:lstStyle/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051560" y="2240280"/>
            <a:ext cx="3442446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688488" y="2947595"/>
            <a:ext cx="3803904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5002306" y="2240280"/>
            <a:ext cx="3447288" cy="658368"/>
          </a:xfrm>
        </p:spPr>
        <p:txBody>
          <a:bodyPr rtlCol="0"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4645026" y="2944368"/>
            <a:ext cx="3799728" cy="317296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ADD4A2-4595-4857-A030-7A4D048F7780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  <p:grpSp>
        <p:nvGrpSpPr>
          <p:cNvPr id="14" name="Gr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Kotak Teks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d-ID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Konektor Lurus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Konektor Lurus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73A76-7A56-42B7-84C9-1A6E6351E4F2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  <p:grpSp>
        <p:nvGrpSpPr>
          <p:cNvPr id="10" name="Gr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Kotak Teks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id-ID" sz="5400" noProof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Konektor Lurus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Konektor Lurus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008E0F-8EE8-44B4-8F90-01397D3BECD1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rtlCol="0" anchor="b"/>
          <a:lstStyle>
            <a:lvl1pPr algn="l">
              <a:defRPr sz="2800" b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692001" y="559398"/>
            <a:ext cx="4116667" cy="5566765"/>
          </a:xfrm>
        </p:spPr>
        <p:txBody>
          <a:bodyPr rtlCol="0"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5034579" y="3603812"/>
            <a:ext cx="3411725" cy="2517289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498904-35E5-47E6-9ECB-53C34834B9C9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rtlCol="0" anchor="b"/>
          <a:lstStyle>
            <a:lvl1pPr algn="ctr">
              <a:defRPr sz="2800" b="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688489" y="5324306"/>
            <a:ext cx="7756264" cy="804862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Klik untuk mengedit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80ABF5-B860-4509-861C-877A60928D80}" type="datetime1">
              <a:rPr lang="id-ID" noProof="0" smtClean="0"/>
              <a:t>13/08/2021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rsegi panjang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d-ID" noProof="0"/>
          </a:p>
        </p:txBody>
      </p:sp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0" dirty="0"/>
              <a:t>Klik untuk mengedit gaya teks Master</a:t>
            </a:r>
          </a:p>
          <a:p>
            <a:pPr lvl="1" rtl="0"/>
            <a:r>
              <a:rPr lang="id-ID" noProof="0" dirty="0"/>
              <a:t>Tingkat kedua</a:t>
            </a:r>
          </a:p>
          <a:p>
            <a:pPr lvl="2" rtl="0"/>
            <a:r>
              <a:rPr lang="id-ID" noProof="0" dirty="0"/>
              <a:t>Tingkat ketiga</a:t>
            </a:r>
          </a:p>
          <a:p>
            <a:pPr lvl="3" rtl="0"/>
            <a:r>
              <a:rPr lang="id-ID" noProof="0" dirty="0"/>
              <a:t>Tingkat keempat</a:t>
            </a:r>
          </a:p>
          <a:p>
            <a:pPr lvl="4" rtl="0"/>
            <a:r>
              <a:rPr lang="id-ID" noProof="0" dirty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021E5EAD-C780-44D4-9EFE-D5CBBCAF2FC5}" type="datetime1">
              <a:rPr lang="id-ID" noProof="0" smtClean="0"/>
              <a:t>13/08/2021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rtl="0"/>
            <a:fld id="{F36DD0FD-55B0-48C4-8AF2-8A69533EDFC3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d-ID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904757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Hardcover</ap:Template>
  <ap:TotalTime>15</ap:TotalTime>
  <ap:Words>1</ap:Words>
  <ap:PresentationFormat>Tampilan Layar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</vt:i4>
      </vt:variant>
    </vt:vector>
  </ap:HeadingPairs>
  <ap:TitlesOfParts>
    <vt:vector baseType="lpstr" size="5">
      <vt:lpstr>Book Antiqua</vt:lpstr>
      <vt:lpstr>Calibri</vt:lpstr>
      <vt:lpstr>Wingdings</vt:lpstr>
      <vt:lpstr>Hardcover</vt:lpstr>
      <vt:lpstr>Presentasi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2014-09-16T21:35:53Z</dcterms:created>
  <dcterms:modified xsi:type="dcterms:W3CDTF">2021-08-13T07:16:31Z</dcterms:modified>
</cp:coreProperties>
</file>