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2:28:12.813" v="17" actId="790"/>
      <pc:docMkLst>
        <pc:docMk/>
      </pc:docMkLst>
      <pc:sldChg chg="modSp mod modNotes modNotesTx">
        <pc:chgData name="Fake Test User" userId="SID-0" providerId="Test" clId="FakeClientId" dt="2021-08-10T02:28:12.813" v="17" actId="790"/>
        <pc:sldMkLst>
          <pc:docMk/>
          <pc:sldMk cId="2771278887" sldId="256"/>
        </pc:sldMkLst>
        <pc:spChg chg="mod">
          <ac:chgData name="Fake Test User" userId="SID-0" providerId="Test" clId="FakeClientId" dt="2021-08-10T02:26:01.250" v="0" actId="790"/>
          <ac:spMkLst>
            <pc:docMk/>
            <pc:sldMk cId="2771278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2:26:01.250" v="0" actId="790"/>
          <ac:spMkLst>
            <pc:docMk/>
            <pc:sldMk cId="2771278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2:27:37.094" v="13" actId="790"/>
        <pc:sldMasterMkLst>
          <pc:docMk/>
          <pc:sldMasterMk cId="0" sldId="2147483672"/>
        </pc:sldMasterMkLst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7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21-08-10T02:26:16.953" v="2" actId="790"/>
          <ac:spMkLst>
            <pc:docMk/>
            <pc:sldMasterMk cId="0" sldId="2147483672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02:26:32.500" v="3" actId="790"/>
          <pc:sldLayoutMkLst>
            <pc:docMk/>
            <pc:sldMasterMk cId="0" sldId="2147483672"/>
            <pc:sldLayoutMk cId="0" sldId="2147483673"/>
          </pc:sldLayoutMkLst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2:26:32.500" v="3" actId="790"/>
            <ac:spMkLst>
              <pc:docMk/>
              <pc:sldMasterMk cId="0" sldId="2147483672"/>
              <pc:sldLayoutMk cId="0" sldId="2147483673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6:36.718" v="4" actId="790"/>
          <pc:sldLayoutMkLst>
            <pc:docMk/>
            <pc:sldMasterMk cId="0" sldId="2147483672"/>
            <pc:sldLayoutMk cId="0" sldId="2147483674"/>
          </pc:sldLayoutMkLst>
          <pc:spChg chg="mod">
            <ac:chgData name="Fake Test User" userId="SID-0" providerId="Test" clId="FakeClientId" dt="2021-08-10T02:26:36.718" v="4" actId="790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6:36.718" v="4" actId="790"/>
            <ac:spMkLst>
              <pc:docMk/>
              <pc:sldMasterMk cId="0" sldId="2147483672"/>
              <pc:sldLayoutMk cId="0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2:26:36.718" v="4" actId="790"/>
            <ac:spMkLst>
              <pc:docMk/>
              <pc:sldMasterMk cId="0" sldId="2147483672"/>
              <pc:sldLayoutMk cId="0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2:26:36.718" v="4" actId="790"/>
            <ac:spMkLst>
              <pc:docMk/>
              <pc:sldMasterMk cId="0" sldId="2147483672"/>
              <pc:sldLayoutMk cId="0" sldId="214748367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6:36.718" v="4" actId="790"/>
            <ac:spMkLst>
              <pc:docMk/>
              <pc:sldMasterMk cId="0" sldId="2147483672"/>
              <pc:sldLayoutMk cId="0" sldId="214748367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6:46.593" v="5" actId="790"/>
          <pc:sldLayoutMkLst>
            <pc:docMk/>
            <pc:sldMasterMk cId="0" sldId="2147483672"/>
            <pc:sldLayoutMk cId="0" sldId="2147483675"/>
          </pc:sldLayoutMkLst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2:26:46.593" v="5" actId="790"/>
            <ac:spMkLst>
              <pc:docMk/>
              <pc:sldMasterMk cId="0" sldId="2147483672"/>
              <pc:sldLayoutMk cId="0" sldId="2147483675"/>
              <ac:spMk id="2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6:55.515" v="6" actId="790"/>
          <pc:sldLayoutMkLst>
            <pc:docMk/>
            <pc:sldMasterMk cId="0" sldId="2147483672"/>
            <pc:sldLayoutMk cId="0" sldId="2147483676"/>
          </pc:sldLayoutMkLst>
          <pc:spChg chg="mod">
            <ac:chgData name="Fake Test User" userId="SID-0" providerId="Test" clId="FakeClientId" dt="2021-08-10T02:26:55.515" v="6" actId="790"/>
            <ac:spMkLst>
              <pc:docMk/>
              <pc:sldMasterMk cId="0" sldId="2147483672"/>
              <pc:sldLayoutMk cId="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6:55.515" v="6" actId="790"/>
            <ac:spMkLst>
              <pc:docMk/>
              <pc:sldMasterMk cId="0" sldId="2147483672"/>
              <pc:sldLayoutMk cId="0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6:55.515" v="6" actId="790"/>
            <ac:spMkLst>
              <pc:docMk/>
              <pc:sldMasterMk cId="0" sldId="2147483672"/>
              <pc:sldLayoutMk cId="0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6:55.515" v="6" actId="790"/>
            <ac:spMkLst>
              <pc:docMk/>
              <pc:sldMasterMk cId="0" sldId="2147483672"/>
              <pc:sldLayoutMk cId="0" sldId="214748367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2:26:55.515" v="6" actId="790"/>
            <ac:spMkLst>
              <pc:docMk/>
              <pc:sldMasterMk cId="0" sldId="2147483672"/>
              <pc:sldLayoutMk cId="0" sldId="21474836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6:55.515" v="6" actId="790"/>
            <ac:spMkLst>
              <pc:docMk/>
              <pc:sldMasterMk cId="0" sldId="2147483672"/>
              <pc:sldLayoutMk cId="0" sldId="21474836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03" v="7" actId="790"/>
          <pc:sldLayoutMkLst>
            <pc:docMk/>
            <pc:sldMasterMk cId="0" sldId="2147483672"/>
            <pc:sldLayoutMk cId="0" sldId="2147483677"/>
          </pc:sldLayoutMkLst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2:27:03" v="7" actId="790"/>
            <ac:spMkLst>
              <pc:docMk/>
              <pc:sldMasterMk cId="0" sldId="2147483672"/>
              <pc:sldLayoutMk cId="0" sldId="2147483677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08.828" v="8" actId="790"/>
          <pc:sldLayoutMkLst>
            <pc:docMk/>
            <pc:sldMasterMk cId="0" sldId="2147483672"/>
            <pc:sldLayoutMk cId="0" sldId="2147483678"/>
          </pc:sldLayoutMkLst>
          <pc:spChg chg="mod">
            <ac:chgData name="Fake Test User" userId="SID-0" providerId="Test" clId="FakeClientId" dt="2021-08-10T02:27:08.828" v="8" actId="790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08.828" v="8" actId="790"/>
            <ac:spMkLst>
              <pc:docMk/>
              <pc:sldMasterMk cId="0" sldId="2147483672"/>
              <pc:sldLayoutMk cId="0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2:27:08.828" v="8" actId="790"/>
            <ac:spMkLst>
              <pc:docMk/>
              <pc:sldMasterMk cId="0" sldId="2147483672"/>
              <pc:sldLayoutMk cId="0" sldId="214748367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2:27:08.828" v="8" actId="790"/>
            <ac:spMkLst>
              <pc:docMk/>
              <pc:sldMasterMk cId="0" sldId="2147483672"/>
              <pc:sldLayoutMk cId="0" sldId="214748367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13.375" v="9" actId="790"/>
          <pc:sldLayoutMkLst>
            <pc:docMk/>
            <pc:sldMasterMk cId="0" sldId="2147483672"/>
            <pc:sldLayoutMk cId="0" sldId="2147483679"/>
          </pc:sldLayoutMkLst>
          <pc:spChg chg="mod">
            <ac:chgData name="Fake Test User" userId="SID-0" providerId="Test" clId="FakeClientId" dt="2021-08-10T02:27:13.375" v="9" actId="790"/>
            <ac:spMkLst>
              <pc:docMk/>
              <pc:sldMasterMk cId="0" sldId="2147483672"/>
              <pc:sldLayoutMk cId="0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13.375" v="9" actId="790"/>
            <ac:spMkLst>
              <pc:docMk/>
              <pc:sldMasterMk cId="0" sldId="2147483672"/>
              <pc:sldLayoutMk cId="0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7:13.375" v="9" actId="790"/>
            <ac:spMkLst>
              <pc:docMk/>
              <pc:sldMasterMk cId="0" sldId="2147483672"/>
              <pc:sldLayoutMk cId="0" sldId="214748367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17.812" v="10" actId="790"/>
          <pc:sldLayoutMkLst>
            <pc:docMk/>
            <pc:sldMasterMk cId="0" sldId="2147483672"/>
            <pc:sldLayoutMk cId="0" sldId="2147483680"/>
          </pc:sldLayoutMkLst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2:27:17.812" v="10" actId="790"/>
            <ac:spMkLst>
              <pc:docMk/>
              <pc:sldMasterMk cId="0" sldId="2147483672"/>
              <pc:sldLayoutMk cId="0" sldId="2147483680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26.453" v="11" actId="790"/>
          <pc:sldLayoutMkLst>
            <pc:docMk/>
            <pc:sldMasterMk cId="0" sldId="2147483672"/>
            <pc:sldLayoutMk cId="0" sldId="2147483681"/>
          </pc:sldLayoutMkLst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2:27:26.453" v="11" actId="790"/>
            <ac:spMkLst>
              <pc:docMk/>
              <pc:sldMasterMk cId="0" sldId="2147483672"/>
              <pc:sldLayoutMk cId="0" sldId="2147483681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30.203" v="12" actId="790"/>
          <pc:sldLayoutMkLst>
            <pc:docMk/>
            <pc:sldMasterMk cId="0" sldId="2147483672"/>
            <pc:sldLayoutMk cId="0" sldId="2147483682"/>
          </pc:sldLayoutMkLst>
          <pc:spChg chg="mod">
            <ac:chgData name="Fake Test User" userId="SID-0" providerId="Test" clId="FakeClientId" dt="2021-08-10T02:27:30.203" v="12" actId="790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30.203" v="12" actId="790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7:30.203" v="12" actId="790"/>
            <ac:spMkLst>
              <pc:docMk/>
              <pc:sldMasterMk cId="0" sldId="2147483672"/>
              <pc:sldLayoutMk cId="0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7:30.203" v="12" actId="790"/>
            <ac:spMkLst>
              <pc:docMk/>
              <pc:sldMasterMk cId="0" sldId="2147483672"/>
              <pc:sldLayoutMk cId="0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7:30.203" v="12" actId="790"/>
            <ac:spMkLst>
              <pc:docMk/>
              <pc:sldMasterMk cId="0" sldId="2147483672"/>
              <pc:sldLayoutMk cId="0" sldId="214748368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2:27:37.094" v="13" actId="790"/>
          <pc:sldLayoutMkLst>
            <pc:docMk/>
            <pc:sldMasterMk cId="0" sldId="2147483672"/>
            <pc:sldLayoutMk cId="0" sldId="2147483683"/>
          </pc:sldLayoutMkLst>
          <pc:spChg chg="mod">
            <ac:chgData name="Fake Test User" userId="SID-0" providerId="Test" clId="FakeClientId" dt="2021-08-10T02:27:37.094" v="13" actId="79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2:27:37.094" v="13" actId="79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2:27:37.094" v="13" actId="790"/>
            <ac:spMkLst>
              <pc:docMk/>
              <pc:sldMasterMk cId="0" sldId="2147483672"/>
              <pc:sldLayoutMk cId="0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2:27:37.094" v="13" actId="790"/>
            <ac:spMkLst>
              <pc:docMk/>
              <pc:sldMasterMk cId="0" sldId="2147483672"/>
              <pc:sldLayoutMk cId="0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2:27:37.094" v="13" actId="790"/>
            <ac:spMkLst>
              <pc:docMk/>
              <pc:sldMasterMk cId="0" sldId="2147483672"/>
              <pc:sldLayoutMk cId="0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53A50455-E852-45DB-A8E1-BDBE18FDF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2916443C-AF7B-42B3-989E-46A99BC32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934D3-DC90-4FD1-A67D-B2E862361380}" type="datetime1">
              <a:rPr lang="id-ID" smtClean="0"/>
              <a:t>10/08/2021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E13691C2-C009-48A0-AB5B-59EF7EED0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D153FE8A-CC1C-4BDE-9C10-44C37AC74B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7BCA7-39E1-4240-9B7B-CF1B1E27ED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0176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4AF53-6E07-4CA9-BA4B-7432DFC9C516}" type="datetime1">
              <a:rPr lang="id-ID" smtClean="0"/>
              <a:pPr/>
              <a:t>10/08/2021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dirty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2CF5D-8B3E-4AA1-8466-A37BC21D97CD}" type="slidenum">
              <a:rPr lang="id-ID" smtClean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3481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2CF5D-8B3E-4AA1-8466-A37BC21D97CD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19232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3766E5A-8BCC-4BA2-A42E-F01E3C88688F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Judu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 rtlCol="0"/>
          <a:lstStyle>
            <a:lvl1pPr>
              <a:defRPr b="1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9" name="Subjudu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 rtlCol="0"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id-ID" noProof="0"/>
              <a:t>Klik untuk mengedit gaya subjudul Master</a:t>
            </a:r>
            <a:endParaRPr kumimoji="0" lang="id-ID" noProof="0"/>
          </a:p>
        </p:txBody>
      </p:sp>
      <p:sp>
        <p:nvSpPr>
          <p:cNvPr id="28" name="Tampungan Tanggal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 rtlCol="0"/>
          <a:lstStyle/>
          <a:p>
            <a:pPr rtl="0" eaLnBrk="1" latinLnBrk="0" hangingPunct="1"/>
            <a:fld id="{84CE4625-D9BD-458D-8C81-8A44EE3C7365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17" name="Tampungan Ka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10" name="Persegi panjang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2" name="Persegi panjang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4" name="Persegi panjang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9" name="Persegi panjang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8" name="Konektor Luru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20" name="Konektor Luru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6" name="Konektor Luru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5" name="Konektor Luru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22" name="Konektor Luru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27" name="Persegi panjang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9" name="Tampungan Nomor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7CD2A05-2689-4C80-9169-38FD9E50E37F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8" name="Tampungan Konten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DF692C95-E389-49C9-80EF-2EE24A77D7D9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id-ID" noProof="0" smtClean="0"/>
              <a:pPr algn="ctr" eaLnBrk="1" latinLnBrk="0" hangingPunct="1"/>
              <a:t>‹#›</a:t>
            </a:fld>
            <a:endParaRPr kumimoji="0" lang="id-ID" noProof="0"/>
          </a:p>
        </p:txBody>
      </p:sp>
      <p:sp>
        <p:nvSpPr>
          <p:cNvPr id="10" name="Tampungan Ka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udul Bagi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 rtlCol="0"/>
          <a:lstStyle>
            <a:lvl1pPr algn="l">
              <a:buNone/>
              <a:defRPr sz="3000" b="1" cap="small" baseline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rtlCol="0"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 rtlCol="0"/>
          <a:lstStyle/>
          <a:p>
            <a:pPr rtl="0" eaLnBrk="1" latinLnBrk="0" hangingPunct="1"/>
            <a:fld id="{A1B18B06-4F51-4371-8B6B-D2B14FFA3DB7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9" name="Persegi panjang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0" name="Persegi panjang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1" name="Persegi panjang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2" name="Persegi panjang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3" name="Konektor Luru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4" name="Konektor Luru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5" name="Konektor Luru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6" name="Konektor Luru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7" name="Konektor Luru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8" name="Persegi panjang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6" name="Konektor Luru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1A1186E-CABE-4807-A38C-F7A4915B2A40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  <p:sp>
        <p:nvSpPr>
          <p:cNvPr id="9" name="Tampungan Konten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1" name="Tampungan Konten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5A64ABD-7528-4253-AEEB-942A3A44B2D7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  <p:sp>
        <p:nvSpPr>
          <p:cNvPr id="11" name="Tampungan Konten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3" name="Tampungan Konten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2" name="Tampungan Teks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14" name="Tampungan Teks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6" name="Tampungan Tanggal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1E56EB5D-E69B-471C-9F92-A90374801F93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id-ID" noProof="0" smtClean="0"/>
              <a:pPr algn="ctr" eaLnBrk="1" latinLnBrk="0" hangingPunct="1"/>
              <a:t>‹#›</a:t>
            </a:fld>
            <a:endParaRPr kumimoji="0"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9C54372-A915-4D2F-8007-D2D50E695A58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BBB5E19-F10A-4C2F-BF6F-11C513378A2E}" type="slidenum">
              <a:rPr kumimoji="0" lang="id-ID" noProof="0" smtClean="0"/>
              <a:pPr eaLnBrk="1" latinLnBrk="0" hangingPunct="1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onektor Luru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 cap="small" baseline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 rtlCol="0"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8" name="Konektor Luru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2" name="Persegi panjang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3" name="Konektor Luru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8" name="Tampungan Konten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21" name="Tampungan Tanggal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rtl="0" eaLnBrk="1" latinLnBrk="0" hangingPunct="1"/>
            <a:fld id="{12545EC6-51CB-48B2-B7CE-6FCBAF02D49D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22" name="Tampungan Nomor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id-ID" noProof="0" smtClean="0"/>
              <a:pPr algn="ctr" eaLnBrk="1" latinLnBrk="0" hangingPunct="1"/>
              <a:t>‹#›</a:t>
            </a:fld>
            <a:endParaRPr kumimoji="0" lang="id-ID" noProof="0"/>
          </a:p>
        </p:txBody>
      </p:sp>
      <p:sp>
        <p:nvSpPr>
          <p:cNvPr id="23" name="Tampungan Ka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rtlCol="0" anchor="b"/>
          <a:lstStyle>
            <a:lvl1pPr algn="l">
              <a:buNone/>
              <a:defRPr sz="2000" b="1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/>
          <a:lstStyle>
            <a:lvl1pPr marL="0" indent="0">
              <a:buNone/>
              <a:defRPr sz="3200"/>
            </a:lvl1pPr>
          </a:lstStyle>
          <a:p>
            <a:pPr algn="ctr" rtl="0" eaLnBrk="1" latinLnBrk="0" hangingPunct="1">
              <a:buFontTx/>
              <a:buNone/>
            </a:pPr>
            <a:r>
              <a:rPr lang="id-ID" noProof="0"/>
              <a:t>Klik ikon untuk menambahkan gambar</a:t>
            </a:r>
            <a:endParaRPr kumimoji="0" lang="id-ID" noProof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10" name="Konektor Luru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1" name="Persegi panjang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2" name="Konektor Luru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9" name="Konektor Luru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20" name="Konektor Luru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7" name="Tampungan Tanggal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rtl="0" eaLnBrk="1" latinLnBrk="0" hangingPunct="1"/>
            <a:fld id="{55140B50-8CDB-494D-AF04-F7A12A10801B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18" name="Tampungan Nomor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rtl="0" eaLnBrk="1" latinLnBrk="0" hangingPunct="1"/>
            <a:fld id="{2BBB5E19-F10A-4C2F-BF6F-11C513378A2E}" type="slidenum">
              <a:rPr kumimoji="0" lang="id-ID" noProof="0" smtClean="0"/>
              <a:pPr algn="ctr" eaLnBrk="1" latinLnBrk="0" hangingPunct="1"/>
              <a:t>‹#›</a:t>
            </a:fld>
            <a:endParaRPr kumimoji="0" lang="id-ID" noProof="0"/>
          </a:p>
        </p:txBody>
      </p:sp>
      <p:sp>
        <p:nvSpPr>
          <p:cNvPr id="21" name="Tampungan Ka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onektor Luru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22" name="Tampungan Judu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13" name="Tampungan Tek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4" name="Tampungan Tanggal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fld id="{650FAC1C-4780-476F-9DEC-85E5C8E1E004}" type="datetime1">
              <a:rPr lang="id-ID" noProof="0" smtClean="0"/>
              <a:t>10/08/2021</a:t>
            </a:fld>
            <a:endParaRPr lang="id-ID" noProof="0" dirty="0">
              <a:solidFill>
                <a:schemeClr val="tx2"/>
              </a:solidFill>
            </a:endParaRPr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rtl="0" eaLnBrk="1" latinLnBrk="0" hangingPunct="1"/>
            <a:endParaRPr kumimoji="0" lang="id-ID" noProof="0">
              <a:solidFill>
                <a:schemeClr val="tx2"/>
              </a:solidFill>
            </a:endParaRPr>
          </a:p>
        </p:txBody>
      </p:sp>
      <p:sp>
        <p:nvSpPr>
          <p:cNvPr id="7" name="Konektor Luru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9" name="Konektor Luru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0" name="Persegi panjang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11" name="Konektor Luru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id-ID" noProof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23" name="Tampungan Nomor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2BBB5E19-F10A-4C2F-BF6F-11C513378A2E}" type="slidenum">
              <a:rPr kumimoji="0" lang="id-ID" noProof="0" smtClean="0"/>
              <a:pPr algn="ctr" eaLnBrk="1" latinLnBrk="0" hangingPunct="1"/>
              <a:t>‹#›</a:t>
            </a:fld>
            <a:endParaRPr kumimoji="0" lang="id-ID" sz="1400" b="1" noProof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Oriel</ap:Template>
  <ap:TotalTime>2</ap:TotalTime>
  <ap:Words>1</ap:Words>
  <ap:PresentationFormat>Tampilan Layar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6">
      <vt:lpstr>Calibri</vt:lpstr>
      <vt:lpstr>Century Schoolbook</vt:lpstr>
      <vt:lpstr>Wingdings</vt:lpstr>
      <vt:lpstr>Wingdings 2</vt:lpstr>
      <vt:lpstr>Oriel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2014-09-16T21:38:06Z</dcterms:created>
  <dcterms:modified xsi:type="dcterms:W3CDTF">2021-08-10T02:28:25Z</dcterms:modified>
</cp:coreProperties>
</file>