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1:57:52.424" v="20" actId="790"/>
      <pc:docMkLst>
        <pc:docMk/>
      </pc:docMkLst>
      <pc:sldChg chg="modSp mod modNotes modNotesTx">
        <pc:chgData name="Fake Test User" userId="SID-0" providerId="Test" clId="FakeClientId" dt="2021-08-10T01:57:52.424" v="20" actId="790"/>
        <pc:sldMkLst>
          <pc:docMk/>
          <pc:sldMk cId="3040542470" sldId="256"/>
        </pc:sldMkLst>
        <pc:spChg chg="mod">
          <ac:chgData name="Fake Test User" userId="SID-0" providerId="Test" clId="FakeClientId" dt="2021-08-10T01:49:40.290" v="1" actId="790"/>
          <ac:spMkLst>
            <pc:docMk/>
            <pc:sldMk cId="304054247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1:49:40.290" v="1" actId="790"/>
          <ac:spMkLst>
            <pc:docMk/>
            <pc:sldMk cId="304054247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1:54:12.768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1:50:31.510" v="3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1:50:58.557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1:50:58.557" v="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02.041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1:51:02.041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02.041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02.041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02.041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02.041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11.572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51:11.572" v="6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15.838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1:15.838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20.541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51:20.541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28.119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1:51:28.119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28.119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28.119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28.119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34.526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1:51:34.526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34.526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34.526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3:07.580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3:07.580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4:01.737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4:01.737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4:09.050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1:54:09.050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4:09.050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4:09.050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4:09.050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4:09.050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4:12.768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1:54:12.768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4:12.768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4:12.768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4:12.768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4:12.768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15692A96-CD9C-440E-B3EB-2F674FCFAC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53D81A43-9B7A-4764-B433-B38AACCAC6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20219-CDA2-4CE3-915B-539DD393E7DF}" type="datetime1">
              <a:rPr lang="id-ID" smtClean="0"/>
              <a:t>10/08/2021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39686EE1-3102-403F-887E-5085578CB9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3D98857E-93F7-4A3C-9992-CA73357C85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A66E7-4962-4CC3-A5D1-3119F8DE85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3863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8E8D-BD83-4B6E-8232-B3408FBF167F}" type="datetime1">
              <a:rPr lang="id-ID" smtClean="0"/>
              <a:pPr/>
              <a:t>10/08/2021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86F30-FB8E-4500-BFB0-A28F46370FEB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99553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86F30-FB8E-4500-BFB0-A28F46370FEB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112033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81CE13-6AE2-4570-9FEF-4FC7A798098D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itiga Sama Kaki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8" name="Judu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rtlCol="0" anchor="b">
            <a:normAutofit/>
          </a:bodyPr>
          <a:lstStyle>
            <a:lvl1pPr algn="r">
              <a:defRPr sz="440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 rtlCol="0"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id-ID" noProof="0"/>
              <a:t>Klik untuk mengedit gaya subjudul Master</a:t>
            </a:r>
            <a:endParaRPr kumimoji="0" lang="id-ID" noProof="0"/>
          </a:p>
        </p:txBody>
      </p:sp>
      <p:sp>
        <p:nvSpPr>
          <p:cNvPr id="28" name="Tampungan Tanggal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rtlCol="0" anchor="t"/>
          <a:lstStyle>
            <a:lvl1pPr algn="r">
              <a:defRPr sz="1000"/>
            </a:lvl1pPr>
          </a:lstStyle>
          <a:p>
            <a:pPr rtl="0"/>
            <a:fld id="{FC82BA94-FCE4-475D-9C42-CB982522EA28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17" name="Tampungan Ka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rtlCol="0" anchor="b"/>
          <a:lstStyle>
            <a:lvl1pPr algn="r">
              <a:defRPr sz="1100"/>
            </a:lvl1pPr>
          </a:lstStyle>
          <a:p>
            <a:pPr rtl="0"/>
            <a:endParaRPr kumimoji="0" lang="id-ID" noProof="0"/>
          </a:p>
        </p:txBody>
      </p:sp>
      <p:sp>
        <p:nvSpPr>
          <p:cNvPr id="29" name="Tampungan Nomor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81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A9A66F-3C3E-41B3-B440-A10D976E7D4F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457200" y="1882808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 rtlCol="0"/>
          <a:lstStyle/>
          <a:p>
            <a:pPr rtl="0"/>
            <a:fld id="{AAFC10A3-7C37-434E-8328-139002A89CF1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udul Bagia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itiga Siku-Siku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kumimoji="0" lang="id-ID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itiga Sama Kaki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 rtlCol="0"/>
          <a:lstStyle/>
          <a:p>
            <a:pPr rtl="0"/>
            <a:fld id="{769247EC-65DA-4E60-A2FA-B71E392148FA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  <p:cxnSp>
        <p:nvCxnSpPr>
          <p:cNvPr id="11" name="Konektor Lurus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Konektor Lurus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rtlCol="0" anchor="ctr"/>
          <a:lstStyle>
            <a:lvl1pPr marL="0" algn="l">
              <a:buNone/>
              <a:defRPr sz="3600" b="1" cap="none" baseline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381000" y="1633536"/>
            <a:ext cx="3886200" cy="2286000"/>
          </a:xfrm>
        </p:spPr>
        <p:txBody>
          <a:bodyPr rtlCol="0"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 algn="l"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457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4648200" y="1722437"/>
            <a:ext cx="4038600" cy="4525963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D03706C7-C08D-442D-9DEC-56B816C2BE6C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erbandinga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rtlCol="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3" hasCustomPrompt="1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rtlCol="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5" name="Tampungan Konten 4"/>
          <p:cNvSpPr>
            <a:spLocks noGrp="1"/>
          </p:cNvSpPr>
          <p:nvPr>
            <p:ph sz="quarter" idx="2" hasCustomPrompt="1"/>
          </p:nvPr>
        </p:nvSpPr>
        <p:spPr>
          <a:xfrm>
            <a:off x="2022230" y="290732"/>
            <a:ext cx="6858000" cy="3017520"/>
          </a:xfrm>
        </p:spPr>
        <p:txBody>
          <a:bodyPr rtlCol="0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2022230" y="3427124"/>
            <a:ext cx="6858000" cy="301752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 rtlCol="0"/>
          <a:lstStyle/>
          <a:p>
            <a:pPr rtl="0"/>
            <a:fld id="{B1ADF0B2-1926-45AE-9B53-D05C45549D48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1BE0C2-DAD8-436E-B412-A0CF5ECA4711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 rtlCol="0"/>
          <a:lstStyle/>
          <a:p>
            <a:pPr rtl="0"/>
            <a:fld id="{83B2C332-F2EE-444C-8067-1A94B555F47C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 rtlCol="0"/>
          <a:lstStyle/>
          <a:p>
            <a:pPr rtl="0"/>
            <a:endParaRPr kumimoji="0"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 rtlCol="0"/>
          <a:lstStyle/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rtlCol="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Teks 2"/>
          <p:cNvSpPr>
            <a:spLocks noGrp="1"/>
          </p:cNvSpPr>
          <p:nvPr>
            <p:ph type="body" idx="2" hasCustomPrompt="1"/>
          </p:nvPr>
        </p:nvSpPr>
        <p:spPr>
          <a:xfrm>
            <a:off x="1135856" y="367664"/>
            <a:ext cx="2438400" cy="5943600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1" hasCustomPrompt="1"/>
          </p:nvPr>
        </p:nvSpPr>
        <p:spPr>
          <a:xfrm>
            <a:off x="3651250" y="320040"/>
            <a:ext cx="5276088" cy="5989320"/>
          </a:xfrm>
        </p:spPr>
        <p:txBody>
          <a:bodyPr rtlCol="0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8C139E13-661F-4C68-A8D6-E9D03366BA23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rtlCol="0" anchor="b"/>
          <a:lstStyle>
            <a:lvl1pPr marL="0" algn="l">
              <a:buNone/>
              <a:defRPr sz="3000" b="0" cap="all" baseline="0"/>
            </a:lvl1pPr>
          </a:lstStyle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id-ID" noProof="0"/>
              <a:t>Klik ikon untuk menambahkan gambar</a:t>
            </a:r>
            <a:endParaRPr kumimoji="0" lang="id-ID" noProof="0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6A21641A-95F4-4D95-B471-BD069CEC245A}" type="datetime1">
              <a:rPr lang="id-ID" noProof="0" smtClean="0"/>
              <a:t>10/08/2021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endParaRPr kumimoji="0"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 rtlCol="0"/>
          <a:lstStyle>
            <a:lvl1pPr algn="ctr">
              <a:defRPr sz="900"/>
            </a:lvl1pPr>
          </a:lstStyle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itiga Siku-Siku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d-ID" noProof="0"/>
          </a:p>
        </p:txBody>
      </p:sp>
      <p:cxnSp>
        <p:nvCxnSpPr>
          <p:cNvPr id="8" name="Konektor Lurus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Konektor Lurus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ampungan Judu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  <a:endParaRPr kumimoji="0" lang="id-ID" noProof="0"/>
          </a:p>
        </p:txBody>
      </p:sp>
      <p:sp>
        <p:nvSpPr>
          <p:cNvPr id="13" name="Tampungan Teks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 eaLnBrk="1" latinLnBrk="0" hangingPunct="1"/>
            <a:r>
              <a:rPr lang="id-ID" noProof="0"/>
              <a:t>Klik untuk mengedit gaya teks Master</a:t>
            </a:r>
          </a:p>
          <a:p>
            <a:pPr lvl="1" rtl="0" eaLnBrk="1" latinLnBrk="0" hangingPunct="1"/>
            <a:r>
              <a:rPr lang="id-ID" noProof="0"/>
              <a:t>Tingkat kedua</a:t>
            </a:r>
          </a:p>
          <a:p>
            <a:pPr lvl="2" rtl="0" eaLnBrk="1" latinLnBrk="0" hangingPunct="1"/>
            <a:r>
              <a:rPr lang="id-ID" noProof="0"/>
              <a:t>Tingkat ketiga</a:t>
            </a:r>
          </a:p>
          <a:p>
            <a:pPr lvl="3" rtl="0" eaLnBrk="1" latinLnBrk="0" hangingPunct="1"/>
            <a:r>
              <a:rPr lang="id-ID" noProof="0"/>
              <a:t>Tingkat keempat</a:t>
            </a:r>
          </a:p>
          <a:p>
            <a:pPr lvl="4" rtl="0" eaLnBrk="1" latinLnBrk="0" hangingPunct="1"/>
            <a:r>
              <a:rPr lang="id-ID" noProof="0"/>
              <a:t>Tingkat kelima</a:t>
            </a:r>
            <a:endParaRPr kumimoji="0" lang="id-ID" noProof="0"/>
          </a:p>
        </p:txBody>
      </p:sp>
      <p:sp>
        <p:nvSpPr>
          <p:cNvPr id="14" name="Tampungan Tanggal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rtl="0"/>
            <a:fld id="{1AA711F0-A8C9-4078-80ED-6A7FE19E6E0E}" type="datetime1">
              <a:rPr lang="id-ID" noProof="0" smtClean="0"/>
              <a:t>10/08/2021</a:t>
            </a:fld>
            <a:endParaRPr lang="id-ID" noProof="0" dirty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rtl="0"/>
            <a:endParaRPr kumimoji="0" lang="id-ID" noProof="0"/>
          </a:p>
        </p:txBody>
      </p:sp>
      <p:sp>
        <p:nvSpPr>
          <p:cNvPr id="23" name="Tampungan Nomor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rtlCol="0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rtl="0"/>
            <a:fld id="{A3DCDF73-85D2-4237-9B32-053DBDB0C312}" type="slidenum">
              <a:rPr kumimoji="0" lang="id-ID" noProof="0" smtClean="0"/>
              <a:t>‹#›</a:t>
            </a:fld>
            <a:endParaRPr kumimoji="0" lang="id-ID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emanga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Verve</ap:Template>
  <ap:TotalTime>15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6">
      <vt:lpstr>Calibri</vt:lpstr>
      <vt:lpstr>Century Gothic</vt:lpstr>
      <vt:lpstr>Verdana</vt:lpstr>
      <vt:lpstr>Wingdings 2</vt:lpstr>
      <vt:lpstr>Semangat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2014-09-16T21:41:32Z</dcterms:created>
  <dcterms:modified xsi:type="dcterms:W3CDTF">2021-08-10T01:58:47Z</dcterms:modified>
</cp:coreProperties>
</file>