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notesSlides/notesSlide2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2.xml" ContentType="application/vnd.openxmlformats-officedocument.presentationml.notesSlid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changesInfos/changesInfo1.xml" ContentType="application/vnd.ms-powerpoint.changesinfo+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rtl="0">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6" autoAdjust="0"/>
    <p:restoredTop sz="95324" autoAdjust="0"/>
  </p:normalViewPr>
  <p:slideViewPr>
    <p:cSldViewPr snapToGrid="0">
      <p:cViewPr varScale="1">
        <p:scale>
          <a:sx n="99" d="100"/>
          <a:sy n="99" d="100"/>
        </p:scale>
        <p:origin x="1782" y="96"/>
      </p:cViewPr>
      <p:guideLst/>
    </p:cSldViewPr>
  </p:slideViewPr>
  <p:notesTextViewPr>
    <p:cViewPr>
      <p:scale>
        <a:sx n="3" d="2"/>
        <a:sy n="3" d="2"/>
      </p:scale>
      <p:origin x="0" y="0"/>
    </p:cViewPr>
  </p:notesTextViewPr>
  <p:notesViewPr>
    <p:cSldViewPr snapToGrid="0">
      <p:cViewPr varScale="1">
        <p:scale>
          <a:sx n="85" d="100"/>
          <a:sy n="85" d="100"/>
        </p:scale>
        <p:origin x="3894" y="126"/>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microsoft.com/office/2016/11/relationships/changesInfo" Target="/ppt/changesInfos/changesInfo1.xml" Id="rId10"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undo custSel modSld modMainMaster modNotesMaster modHandout">
      <pc:chgData name="Fake Test User" userId="SID-0" providerId="Test" clId="FakeClientId" dt="2021-04-08T07:55:29.590" v="200" actId="790"/>
      <pc:docMkLst>
        <pc:docMk/>
      </pc:docMkLst>
      <pc:sldChg chg="modSp mod modNotes">
        <pc:chgData name="Fake Test User" userId="SID-0" providerId="Test" clId="FakeClientId" dt="2021-04-08T07:55:00.073" v="194" actId="790"/>
        <pc:sldMkLst>
          <pc:docMk/>
          <pc:sldMk cId="1742696898" sldId="256"/>
        </pc:sldMkLst>
        <pc:spChg chg="mod">
          <ac:chgData name="Fake Test User" userId="SID-0" providerId="Test" clId="FakeClientId" dt="2021-04-08T07:52:54.760" v="69" actId="790"/>
          <ac:spMkLst>
            <pc:docMk/>
            <pc:sldMk cId="1742696898" sldId="256"/>
            <ac:spMk id="19" creationId="{00000000-0000-0000-0000-000000000000}"/>
          </ac:spMkLst>
        </pc:spChg>
        <pc:spChg chg="mod">
          <ac:chgData name="Fake Test User" userId="SID-0" providerId="Test" clId="FakeClientId" dt="2021-04-08T07:52:54.760" v="69" actId="790"/>
          <ac:spMkLst>
            <pc:docMk/>
            <pc:sldMk cId="1742696898" sldId="256"/>
            <ac:spMk id="27" creationId="{00000000-0000-0000-0000-000000000000}"/>
          </ac:spMkLst>
        </pc:spChg>
        <pc:spChg chg="mod">
          <ac:chgData name="Fake Test User" userId="SID-0" providerId="Test" clId="FakeClientId" dt="2021-04-08T07:52:54.760" v="69" actId="790"/>
          <ac:spMkLst>
            <pc:docMk/>
            <pc:sldMk cId="1742696898" sldId="256"/>
            <ac:spMk id="32" creationId="{00000000-0000-0000-0000-000000000000}"/>
          </ac:spMkLst>
        </pc:spChg>
        <pc:spChg chg="mod">
          <ac:chgData name="Fake Test User" userId="SID-0" providerId="Test" clId="FakeClientId" dt="2021-04-08T07:52:54.760" v="69" actId="790"/>
          <ac:spMkLst>
            <pc:docMk/>
            <pc:sldMk cId="1742696898" sldId="256"/>
            <ac:spMk id="33" creationId="{00000000-0000-0000-0000-000000000000}"/>
          </ac:spMkLst>
        </pc:spChg>
        <pc:spChg chg="mod">
          <ac:chgData name="Fake Test User" userId="SID-0" providerId="Test" clId="FakeClientId" dt="2021-04-08T07:52:54.760" v="69" actId="790"/>
          <ac:spMkLst>
            <pc:docMk/>
            <pc:sldMk cId="1742696898" sldId="256"/>
            <ac:spMk id="34" creationId="{00000000-0000-0000-0000-000000000000}"/>
          </ac:spMkLst>
        </pc:spChg>
        <pc:spChg chg="mod">
          <ac:chgData name="Fake Test User" userId="SID-0" providerId="Test" clId="FakeClientId" dt="2021-04-08T07:52:54.760" v="69" actId="790"/>
          <ac:spMkLst>
            <pc:docMk/>
            <pc:sldMk cId="1742696898" sldId="256"/>
            <ac:spMk id="35" creationId="{00000000-0000-0000-0000-000000000000}"/>
          </ac:spMkLst>
        </pc:spChg>
        <pc:spChg chg="mod">
          <ac:chgData name="Fake Test User" userId="SID-0" providerId="Test" clId="FakeClientId" dt="2021-04-08T07:52:54.760" v="69" actId="790"/>
          <ac:spMkLst>
            <pc:docMk/>
            <pc:sldMk cId="1742696898" sldId="256"/>
            <ac:spMk id="43" creationId="{00000000-0000-0000-0000-000000000000}"/>
          </ac:spMkLst>
        </pc:spChg>
        <pc:picChg chg="mod">
          <ac:chgData name="Fake Test User" userId="SID-0" providerId="Test" clId="FakeClientId" dt="2021-04-08T07:52:48.838" v="68" actId="1037"/>
          <ac:picMkLst>
            <pc:docMk/>
            <pc:sldMk cId="1742696898" sldId="256"/>
            <ac:picMk id="4" creationId="{00000000-0000-0000-0000-000000000000}"/>
          </ac:picMkLst>
        </pc:picChg>
      </pc:sldChg>
      <pc:sldChg chg="modSp mod modNotes">
        <pc:chgData name="Fake Test User" userId="SID-0" providerId="Test" clId="FakeClientId" dt="2021-04-08T07:55:05.768" v="195" actId="790"/>
        <pc:sldMkLst>
          <pc:docMk/>
          <pc:sldMk cId="2005184843" sldId="257"/>
        </pc:sldMkLst>
        <pc:spChg chg="mod">
          <ac:chgData name="Fake Test User" userId="SID-0" providerId="Test" clId="FakeClientId" dt="2021-04-08T07:54:53.839" v="193" actId="790"/>
          <ac:spMkLst>
            <pc:docMk/>
            <pc:sldMk cId="2005184843" sldId="257"/>
            <ac:spMk id="25" creationId="{00000000-0000-0000-0000-000000000000}"/>
          </ac:spMkLst>
        </pc:spChg>
        <pc:spChg chg="mod">
          <ac:chgData name="Fake Test User" userId="SID-0" providerId="Test" clId="FakeClientId" dt="2021-04-08T07:54:53.839" v="193" actId="790"/>
          <ac:spMkLst>
            <pc:docMk/>
            <pc:sldMk cId="2005184843" sldId="257"/>
            <ac:spMk id="26" creationId="{00000000-0000-0000-0000-000000000000}"/>
          </ac:spMkLst>
        </pc:spChg>
        <pc:spChg chg="mod">
          <ac:chgData name="Fake Test User" userId="SID-0" providerId="Test" clId="FakeClientId" dt="2021-04-08T07:54:53.839" v="193" actId="790"/>
          <ac:spMkLst>
            <pc:docMk/>
            <pc:sldMk cId="2005184843" sldId="257"/>
            <ac:spMk id="27" creationId="{00000000-0000-0000-0000-000000000000}"/>
          </ac:spMkLst>
        </pc:spChg>
        <pc:spChg chg="mod">
          <ac:chgData name="Fake Test User" userId="SID-0" providerId="Test" clId="FakeClientId" dt="2021-04-08T07:54:53.839" v="193" actId="790"/>
          <ac:spMkLst>
            <pc:docMk/>
            <pc:sldMk cId="2005184843" sldId="257"/>
            <ac:spMk id="78" creationId="{00000000-0000-0000-0000-000000000000}"/>
          </ac:spMkLst>
        </pc:spChg>
        <pc:spChg chg="mod">
          <ac:chgData name="Fake Test User" userId="SID-0" providerId="Test" clId="FakeClientId" dt="2021-04-08T07:54:53.839" v="193" actId="790"/>
          <ac:spMkLst>
            <pc:docMk/>
            <pc:sldMk cId="2005184843" sldId="257"/>
            <ac:spMk id="116" creationId="{00000000-0000-0000-0000-000000000000}"/>
          </ac:spMkLst>
        </pc:spChg>
        <pc:spChg chg="mod">
          <ac:chgData name="Fake Test User" userId="SID-0" providerId="Test" clId="FakeClientId" dt="2021-04-08T07:54:53.839" v="193" actId="790"/>
          <ac:spMkLst>
            <pc:docMk/>
            <pc:sldMk cId="2005184843" sldId="257"/>
            <ac:spMk id="118" creationId="{00000000-0000-0000-0000-000000000000}"/>
          </ac:spMkLst>
        </pc:spChg>
        <pc:spChg chg="mod">
          <ac:chgData name="Fake Test User" userId="SID-0" providerId="Test" clId="FakeClientId" dt="2021-04-08T07:54:53.839" v="193" actId="790"/>
          <ac:spMkLst>
            <pc:docMk/>
            <pc:sldMk cId="2005184843" sldId="257"/>
            <ac:spMk id="119" creationId="{00000000-0000-0000-0000-000000000000}"/>
          </ac:spMkLst>
        </pc:spChg>
        <pc:spChg chg="mod">
          <ac:chgData name="Fake Test User" userId="SID-0" providerId="Test" clId="FakeClientId" dt="2021-04-08T07:54:53.839" v="193" actId="790"/>
          <ac:spMkLst>
            <pc:docMk/>
            <pc:sldMk cId="2005184843" sldId="257"/>
            <ac:spMk id="120" creationId="{00000000-0000-0000-0000-000000000000}"/>
          </ac:spMkLst>
        </pc:spChg>
        <pc:spChg chg="mod">
          <ac:chgData name="Fake Test User" userId="SID-0" providerId="Test" clId="FakeClientId" dt="2021-04-08T07:54:53.839" v="193" actId="790"/>
          <ac:spMkLst>
            <pc:docMk/>
            <pc:sldMk cId="2005184843" sldId="257"/>
            <ac:spMk id="121" creationId="{00000000-0000-0000-0000-000000000000}"/>
          </ac:spMkLst>
        </pc:spChg>
        <pc:spChg chg="mod">
          <ac:chgData name="Fake Test User" userId="SID-0" providerId="Test" clId="FakeClientId" dt="2021-04-08T07:54:53.839" v="193" actId="790"/>
          <ac:spMkLst>
            <pc:docMk/>
            <pc:sldMk cId="2005184843" sldId="257"/>
            <ac:spMk id="122" creationId="{00000000-0000-0000-0000-000000000000}"/>
          </ac:spMkLst>
        </pc:spChg>
        <pc:spChg chg="mod">
          <ac:chgData name="Fake Test User" userId="SID-0" providerId="Test" clId="FakeClientId" dt="2021-04-08T07:54:53.839" v="193" actId="790"/>
          <ac:spMkLst>
            <pc:docMk/>
            <pc:sldMk cId="2005184843" sldId="257"/>
            <ac:spMk id="123" creationId="{00000000-0000-0000-0000-000000000000}"/>
          </ac:spMkLst>
        </pc:spChg>
        <pc:spChg chg="mod">
          <ac:chgData name="Fake Test User" userId="SID-0" providerId="Test" clId="FakeClientId" dt="2021-04-08T07:54:53.839" v="193" actId="790"/>
          <ac:spMkLst>
            <pc:docMk/>
            <pc:sldMk cId="2005184843" sldId="257"/>
            <ac:spMk id="124" creationId="{00000000-0000-0000-0000-000000000000}"/>
          </ac:spMkLst>
        </pc:spChg>
        <pc:spChg chg="mod">
          <ac:chgData name="Fake Test User" userId="SID-0" providerId="Test" clId="FakeClientId" dt="2021-04-08T07:54:53.839" v="193" actId="790"/>
          <ac:spMkLst>
            <pc:docMk/>
            <pc:sldMk cId="2005184843" sldId="257"/>
            <ac:spMk id="125" creationId="{00000000-0000-0000-0000-000000000000}"/>
          </ac:spMkLst>
        </pc:spChg>
        <pc:spChg chg="mod">
          <ac:chgData name="Fake Test User" userId="SID-0" providerId="Test" clId="FakeClientId" dt="2021-04-08T07:54:53.839" v="193" actId="790"/>
          <ac:spMkLst>
            <pc:docMk/>
            <pc:sldMk cId="2005184843" sldId="257"/>
            <ac:spMk id="126" creationId="{00000000-0000-0000-0000-000000000000}"/>
          </ac:spMkLst>
        </pc:spChg>
        <pc:spChg chg="mod">
          <ac:chgData name="Fake Test User" userId="SID-0" providerId="Test" clId="FakeClientId" dt="2021-04-08T07:54:53.839" v="193" actId="790"/>
          <ac:spMkLst>
            <pc:docMk/>
            <pc:sldMk cId="2005184843" sldId="257"/>
            <ac:spMk id="127" creationId="{00000000-0000-0000-0000-000000000000}"/>
          </ac:spMkLst>
        </pc:spChg>
        <pc:spChg chg="mod">
          <ac:chgData name="Fake Test User" userId="SID-0" providerId="Test" clId="FakeClientId" dt="2021-04-08T07:54:53.839" v="193" actId="790"/>
          <ac:spMkLst>
            <pc:docMk/>
            <pc:sldMk cId="2005184843" sldId="257"/>
            <ac:spMk id="128" creationId="{00000000-0000-0000-0000-000000000000}"/>
          </ac:spMkLst>
        </pc:spChg>
        <pc:spChg chg="mod">
          <ac:chgData name="Fake Test User" userId="SID-0" providerId="Test" clId="FakeClientId" dt="2021-04-08T07:54:53.839" v="193" actId="790"/>
          <ac:spMkLst>
            <pc:docMk/>
            <pc:sldMk cId="2005184843" sldId="257"/>
            <ac:spMk id="129" creationId="{00000000-0000-0000-0000-000000000000}"/>
          </ac:spMkLst>
        </pc:spChg>
        <pc:spChg chg="mod">
          <ac:chgData name="Fake Test User" userId="SID-0" providerId="Test" clId="FakeClientId" dt="2021-04-08T07:54:53.839" v="193" actId="790"/>
          <ac:spMkLst>
            <pc:docMk/>
            <pc:sldMk cId="2005184843" sldId="257"/>
            <ac:spMk id="130" creationId="{00000000-0000-0000-0000-000000000000}"/>
          </ac:spMkLst>
        </pc:spChg>
        <pc:spChg chg="mod">
          <ac:chgData name="Fake Test User" userId="SID-0" providerId="Test" clId="FakeClientId" dt="2021-04-08T07:54:53.839" v="193" actId="790"/>
          <ac:spMkLst>
            <pc:docMk/>
            <pc:sldMk cId="2005184843" sldId="257"/>
            <ac:spMk id="219" creationId="{00000000-0000-0000-0000-000000000000}"/>
          </ac:spMkLst>
        </pc:spChg>
        <pc:spChg chg="mod">
          <ac:chgData name="Fake Test User" userId="SID-0" providerId="Test" clId="FakeClientId" dt="2021-04-08T07:54:53.839" v="193" actId="790"/>
          <ac:spMkLst>
            <pc:docMk/>
            <pc:sldMk cId="2005184843" sldId="257"/>
            <ac:spMk id="220" creationId="{00000000-0000-0000-0000-000000000000}"/>
          </ac:spMkLst>
        </pc:spChg>
      </pc:sldChg>
      <pc:sldMasterChg chg="modSp mod modSldLayout">
        <pc:chgData name="Fake Test User" userId="SID-0" providerId="Test" clId="FakeClientId" dt="2021-04-08T07:55:19.075" v="198" actId="790"/>
        <pc:sldMasterMkLst>
          <pc:docMk/>
          <pc:sldMasterMk cId="3687281395" sldId="2147483660"/>
        </pc:sldMasterMkLst>
        <pc:spChg chg="mod">
          <ac:chgData name="Fake Test User" userId="SID-0" providerId="Test" clId="FakeClientId" dt="2021-04-08T07:55:12.715" v="196" actId="790"/>
          <ac:spMkLst>
            <pc:docMk/>
            <pc:sldMasterMk cId="3687281395" sldId="2147483660"/>
            <ac:spMk id="2" creationId="{00000000-0000-0000-0000-000000000000}"/>
          </ac:spMkLst>
        </pc:spChg>
        <pc:spChg chg="mod">
          <ac:chgData name="Fake Test User" userId="SID-0" providerId="Test" clId="FakeClientId" dt="2021-04-08T07:55:12.715" v="196" actId="790"/>
          <ac:spMkLst>
            <pc:docMk/>
            <pc:sldMasterMk cId="3687281395" sldId="2147483660"/>
            <ac:spMk id="3" creationId="{00000000-0000-0000-0000-000000000000}"/>
          </ac:spMkLst>
        </pc:spChg>
        <pc:spChg chg="mod">
          <ac:chgData name="Fake Test User" userId="SID-0" providerId="Test" clId="FakeClientId" dt="2021-04-08T07:55:12.715" v="196" actId="790"/>
          <ac:spMkLst>
            <pc:docMk/>
            <pc:sldMasterMk cId="3687281395" sldId="2147483660"/>
            <ac:spMk id="4" creationId="{00000000-0000-0000-0000-000000000000}"/>
          </ac:spMkLst>
        </pc:spChg>
        <pc:spChg chg="mod">
          <ac:chgData name="Fake Test User" userId="SID-0" providerId="Test" clId="FakeClientId" dt="2021-04-08T07:55:12.715" v="196" actId="790"/>
          <ac:spMkLst>
            <pc:docMk/>
            <pc:sldMasterMk cId="3687281395" sldId="2147483660"/>
            <ac:spMk id="5" creationId="{00000000-0000-0000-0000-000000000000}"/>
          </ac:spMkLst>
        </pc:spChg>
        <pc:spChg chg="mod">
          <ac:chgData name="Fake Test User" userId="SID-0" providerId="Test" clId="FakeClientId" dt="2021-04-08T07:55:12.715" v="196" actId="790"/>
          <ac:spMkLst>
            <pc:docMk/>
            <pc:sldMasterMk cId="3687281395" sldId="2147483660"/>
            <ac:spMk id="6" creationId="{00000000-0000-0000-0000-000000000000}"/>
          </ac:spMkLst>
        </pc:spChg>
        <pc:sldLayoutChg chg="modSp mod">
          <pc:chgData name="Fake Test User" userId="SID-0" providerId="Test" clId="FakeClientId" dt="2021-04-08T07:55:15.387" v="197" actId="790"/>
          <pc:sldLayoutMkLst>
            <pc:docMk/>
            <pc:sldMasterMk cId="3687281395" sldId="2147483660"/>
            <pc:sldLayoutMk cId="586319277" sldId="2147483672"/>
          </pc:sldLayoutMkLst>
          <pc:spChg chg="mod">
            <ac:chgData name="Fake Test User" userId="SID-0" providerId="Test" clId="FakeClientId" dt="2021-04-08T07:55:15.387" v="197" actId="790"/>
            <ac:spMkLst>
              <pc:docMk/>
              <pc:sldMasterMk cId="3687281395" sldId="2147483660"/>
              <pc:sldLayoutMk cId="586319277" sldId="2147483672"/>
              <ac:spMk id="7" creationId="{00000000-0000-0000-0000-000000000000}"/>
            </ac:spMkLst>
          </pc:spChg>
          <pc:spChg chg="mod">
            <ac:chgData name="Fake Test User" userId="SID-0" providerId="Test" clId="FakeClientId" dt="2021-04-08T07:55:15.387" v="197" actId="790"/>
            <ac:spMkLst>
              <pc:docMk/>
              <pc:sldMasterMk cId="3687281395" sldId="2147483660"/>
              <pc:sldLayoutMk cId="586319277" sldId="2147483672"/>
              <ac:spMk id="11" creationId="{00000000-0000-0000-0000-000000000000}"/>
            </ac:spMkLst>
          </pc:spChg>
          <pc:spChg chg="mod">
            <ac:chgData name="Fake Test User" userId="SID-0" providerId="Test" clId="FakeClientId" dt="2021-04-08T07:55:15.387" v="197" actId="790"/>
            <ac:spMkLst>
              <pc:docMk/>
              <pc:sldMasterMk cId="3687281395" sldId="2147483660"/>
              <pc:sldLayoutMk cId="586319277" sldId="2147483672"/>
              <ac:spMk id="16" creationId="{00000000-0000-0000-0000-000000000000}"/>
            </ac:spMkLst>
          </pc:spChg>
          <pc:spChg chg="mod">
            <ac:chgData name="Fake Test User" userId="SID-0" providerId="Test" clId="FakeClientId" dt="2021-04-08T07:55:15.387" v="197" actId="790"/>
            <ac:spMkLst>
              <pc:docMk/>
              <pc:sldMasterMk cId="3687281395" sldId="2147483660"/>
              <pc:sldLayoutMk cId="586319277" sldId="2147483672"/>
              <ac:spMk id="17" creationId="{00000000-0000-0000-0000-000000000000}"/>
            </ac:spMkLst>
          </pc:spChg>
          <pc:spChg chg="mod">
            <ac:chgData name="Fake Test User" userId="SID-0" providerId="Test" clId="FakeClientId" dt="2021-04-08T07:55:15.387" v="197" actId="790"/>
            <ac:spMkLst>
              <pc:docMk/>
              <pc:sldMasterMk cId="3687281395" sldId="2147483660"/>
              <pc:sldLayoutMk cId="586319277" sldId="2147483672"/>
              <ac:spMk id="20" creationId="{00000000-0000-0000-0000-000000000000}"/>
            </ac:spMkLst>
          </pc:spChg>
          <pc:spChg chg="mod">
            <ac:chgData name="Fake Test User" userId="SID-0" providerId="Test" clId="FakeClientId" dt="2021-04-08T07:55:15.387" v="197" actId="790"/>
            <ac:spMkLst>
              <pc:docMk/>
              <pc:sldMasterMk cId="3687281395" sldId="2147483660"/>
              <pc:sldLayoutMk cId="586319277" sldId="2147483672"/>
              <ac:spMk id="23" creationId="{00000000-0000-0000-0000-000000000000}"/>
            </ac:spMkLst>
          </pc:spChg>
          <pc:spChg chg="mod">
            <ac:chgData name="Fake Test User" userId="SID-0" providerId="Test" clId="FakeClientId" dt="2021-04-08T07:55:15.387" v="197" actId="790"/>
            <ac:spMkLst>
              <pc:docMk/>
              <pc:sldMasterMk cId="3687281395" sldId="2147483660"/>
              <pc:sldLayoutMk cId="586319277" sldId="2147483672"/>
              <ac:spMk id="24" creationId="{00000000-0000-0000-0000-000000000000}"/>
            </ac:spMkLst>
          </pc:spChg>
          <pc:spChg chg="mod">
            <ac:chgData name="Fake Test User" userId="SID-0" providerId="Test" clId="FakeClientId" dt="2021-04-08T07:55:15.387" v="197" actId="790"/>
            <ac:spMkLst>
              <pc:docMk/>
              <pc:sldMasterMk cId="3687281395" sldId="2147483660"/>
              <pc:sldLayoutMk cId="586319277" sldId="2147483672"/>
              <ac:spMk id="28" creationId="{00000000-0000-0000-0000-000000000000}"/>
            </ac:spMkLst>
          </pc:spChg>
          <pc:spChg chg="mod">
            <ac:chgData name="Fake Test User" userId="SID-0" providerId="Test" clId="FakeClientId" dt="2021-04-08T07:55:15.387" v="197" actId="790"/>
            <ac:spMkLst>
              <pc:docMk/>
              <pc:sldMasterMk cId="3687281395" sldId="2147483660"/>
              <pc:sldLayoutMk cId="586319277" sldId="2147483672"/>
              <ac:spMk id="31" creationId="{00000000-0000-0000-0000-000000000000}"/>
            </ac:spMkLst>
          </pc:spChg>
          <pc:spChg chg="mod">
            <ac:chgData name="Fake Test User" userId="SID-0" providerId="Test" clId="FakeClientId" dt="2021-04-08T07:55:15.387" v="197" actId="790"/>
            <ac:spMkLst>
              <pc:docMk/>
              <pc:sldMasterMk cId="3687281395" sldId="2147483660"/>
              <pc:sldLayoutMk cId="586319277" sldId="2147483672"/>
              <ac:spMk id="33" creationId="{00000000-0000-0000-0000-000000000000}"/>
            </ac:spMkLst>
          </pc:spChg>
          <pc:spChg chg="mod">
            <ac:chgData name="Fake Test User" userId="SID-0" providerId="Test" clId="FakeClientId" dt="2021-04-08T07:55:15.387" v="197" actId="790"/>
            <ac:spMkLst>
              <pc:docMk/>
              <pc:sldMasterMk cId="3687281395" sldId="2147483660"/>
              <pc:sldLayoutMk cId="586319277" sldId="2147483672"/>
              <ac:spMk id="34" creationId="{00000000-0000-0000-0000-000000000000}"/>
            </ac:spMkLst>
          </pc:spChg>
        </pc:sldLayoutChg>
        <pc:sldLayoutChg chg="modSp mod">
          <pc:chgData name="Fake Test User" userId="SID-0" providerId="Test" clId="FakeClientId" dt="2021-04-08T07:55:19.075" v="198" actId="790"/>
          <pc:sldLayoutMkLst>
            <pc:docMk/>
            <pc:sldMasterMk cId="3687281395" sldId="2147483660"/>
            <pc:sldLayoutMk cId="1184508751" sldId="2147483673"/>
          </pc:sldLayoutMkLst>
          <pc:spChg chg="mod">
            <ac:chgData name="Fake Test User" userId="SID-0" providerId="Test" clId="FakeClientId" dt="2021-04-08T07:55:19.075" v="198" actId="790"/>
            <ac:spMkLst>
              <pc:docMk/>
              <pc:sldMasterMk cId="3687281395" sldId="2147483660"/>
              <pc:sldLayoutMk cId="1184508751" sldId="2147483673"/>
              <ac:spMk id="3"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12"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16"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26"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27"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28"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30"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31"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32"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33"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34"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37"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39"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41"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42"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43"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53"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54"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56"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58"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59"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60" creationId="{00000000-0000-0000-0000-000000000000}"/>
            </ac:spMkLst>
          </pc:spChg>
          <pc:spChg chg="mod">
            <ac:chgData name="Fake Test User" userId="SID-0" providerId="Test" clId="FakeClientId" dt="2021-04-08T07:55:19.075" v="198" actId="790"/>
            <ac:spMkLst>
              <pc:docMk/>
              <pc:sldMasterMk cId="3687281395" sldId="2147483660"/>
              <pc:sldLayoutMk cId="1184508751" sldId="2147483673"/>
              <ac:spMk id="61" creationId="{00000000-0000-0000-0000-000000000000}"/>
            </ac:spMkLst>
          </pc:spChg>
        </pc:sldLayoutChg>
      </pc:sldMasterChg>
    </pc:docChg>
  </pc:docChgLst>
</pc:chgInfo>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d-ID" noProof="1"/>
          </a:p>
        </p:txBody>
      </p:sp>
      <p:sp>
        <p:nvSpPr>
          <p:cNvPr id="3" name="Tampungan Tanggal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06E6210-A584-4DBF-869B-8D89D4E44E36}" type="datetime1">
              <a:rPr lang="id-ID" noProof="1" smtClean="0"/>
              <a:t>08/04/2021</a:t>
            </a:fld>
            <a:endParaRPr lang="id-ID" noProof="1"/>
          </a:p>
        </p:txBody>
      </p:sp>
      <p:sp>
        <p:nvSpPr>
          <p:cNvPr id="4" name="Tampungan Ka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d-ID" noProof="1"/>
          </a:p>
        </p:txBody>
      </p:sp>
      <p:sp>
        <p:nvSpPr>
          <p:cNvPr id="5" name="Tampungan Nomor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169A89D-734B-4FAD-B6E7-2B864E72E489}" type="slidenum">
              <a:rPr lang="id-ID" noProof="1" smtClean="0"/>
              <a:t>‹#›</a:t>
            </a:fld>
            <a:endParaRPr lang="id-ID" noProof="1"/>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d-ID" noProof="1"/>
          </a:p>
        </p:txBody>
      </p:sp>
      <p:sp>
        <p:nvSpPr>
          <p:cNvPr id="3" name="Tampungan Tangga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A407D4F1-60ED-4C9F-8637-DCC370B42446}" type="datetime1">
              <a:rPr lang="id-ID" noProof="1" smtClean="0"/>
              <a:t>08/04/2021</a:t>
            </a:fld>
            <a:endParaRPr lang="id-ID" noProof="1"/>
          </a:p>
        </p:txBody>
      </p:sp>
      <p:sp>
        <p:nvSpPr>
          <p:cNvPr id="4" name="Tampungan Gambar Slide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id-ID" noProof="1"/>
          </a:p>
        </p:txBody>
      </p:sp>
      <p:sp>
        <p:nvSpPr>
          <p:cNvPr id="5" name="Tampungan Catatan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d-ID" noProof="1"/>
              <a:t>Klik untuk mengedit gaya teks Master</a:t>
            </a:r>
          </a:p>
          <a:p>
            <a:pPr lvl="1" rtl="0"/>
            <a:r>
              <a:rPr lang="id-ID" noProof="1"/>
              <a:t>Tingkat kedua</a:t>
            </a:r>
          </a:p>
          <a:p>
            <a:pPr lvl="2" rtl="0"/>
            <a:r>
              <a:rPr lang="id-ID" noProof="1"/>
              <a:t>Tingkat ketiga</a:t>
            </a:r>
          </a:p>
          <a:p>
            <a:pPr lvl="3" rtl="0"/>
            <a:r>
              <a:rPr lang="id-ID" noProof="1"/>
              <a:t>Tingkat keempat</a:t>
            </a:r>
          </a:p>
          <a:p>
            <a:pPr lvl="4" rtl="0"/>
            <a:r>
              <a:rPr lang="id-ID" noProof="1"/>
              <a:t>Tingkat kelima</a:t>
            </a:r>
          </a:p>
        </p:txBody>
      </p:sp>
      <p:sp>
        <p:nvSpPr>
          <p:cNvPr id="6" name="Tampungan Ka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d-ID" noProof="1"/>
          </a:p>
        </p:txBody>
      </p:sp>
      <p:sp>
        <p:nvSpPr>
          <p:cNvPr id="7" name="Tampungan Nomor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A89D7-7603-4ECB-ADF6-F6CF2BE4F401}" type="slidenum">
              <a:rPr lang="id-ID" noProof="1" dirty="0" smtClean="0"/>
              <a:t>‹#›</a:t>
            </a:fld>
            <a:endParaRPr lang="id-ID" noProof="1"/>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r>
              <a:rPr lang="id-ID" noProof="1"/>
              <a:t>Untuk mengubah brosur ini, ganti contoh konten dengan konten Anda sendiri. Atau, jika Anda lebih suka memulai dari halaman kosong, tekan tombol Slide Baru di tab Beranda untuk menyisipkan halaman baru. Sekarang, masukkan teks dan gambar Anda di penampung kosong. Jika Anda membutuhkan lebih banyak tampungan untuk judul, subjudul, atau teks isi, salin salah satu tampungan yang ada, lalu seret tampungan baru ke tempatnya</a:t>
            </a:r>
          </a:p>
          <a:p>
            <a:pPr rtl="0"/>
            <a:endParaRPr lang="id-ID" noProof="1"/>
          </a:p>
          <a:p>
            <a:pPr rtl="0"/>
            <a:r>
              <a:rPr lang="id-ID" noProof="1"/>
              <a:t>Apakah Anda memperhatikan bahwa kami membuat tanda tempat melipat untuk Anda? Tanda ini benar-benar tipis, tetapi jika Anda tidak suka menampilkannya di brosur, pilih dan hapus sebelum Anda mencetak.</a:t>
            </a:r>
          </a:p>
        </p:txBody>
      </p:sp>
      <p:sp>
        <p:nvSpPr>
          <p:cNvPr id="4" name="Tampungan Nomor Slide 3"/>
          <p:cNvSpPr>
            <a:spLocks noGrp="1"/>
          </p:cNvSpPr>
          <p:nvPr>
            <p:ph type="sldNum" sz="quarter" idx="10"/>
          </p:nvPr>
        </p:nvSpPr>
        <p:spPr/>
        <p:txBody>
          <a:bodyPr rtlCol="0"/>
          <a:lstStyle/>
          <a:p>
            <a:pPr rtl="0"/>
            <a:fld id="{952A89D7-7603-4ECB-ADF6-F6CF2BE4F401}" type="slidenum">
              <a:rPr lang="id-ID" noProof="1" smtClean="0"/>
              <a:t>1</a:t>
            </a:fld>
            <a:endParaRPr lang="id-ID" noProof="1"/>
          </a:p>
        </p:txBody>
      </p:sp>
    </p:spTree>
    <p:extLst>
      <p:ext uri="{BB962C8B-B14F-4D97-AF65-F5344CB8AC3E}">
        <p14:creationId xmlns:p14="http://schemas.microsoft.com/office/powerpoint/2010/main" val="915515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rtlCol="0"/>
          <a:lstStyle/>
          <a:p>
            <a:pPr rtl="0"/>
            <a:endParaRPr lang="id-ID" noProof="1"/>
          </a:p>
        </p:txBody>
      </p:sp>
      <p:sp>
        <p:nvSpPr>
          <p:cNvPr id="4" name="Tampungan Nomor Slide 3"/>
          <p:cNvSpPr>
            <a:spLocks noGrp="1"/>
          </p:cNvSpPr>
          <p:nvPr>
            <p:ph type="sldNum" sz="quarter" idx="5"/>
          </p:nvPr>
        </p:nvSpPr>
        <p:spPr/>
        <p:txBody>
          <a:bodyPr rtlCol="0"/>
          <a:lstStyle/>
          <a:p>
            <a:pPr rtl="0"/>
            <a:fld id="{952A89D7-7603-4ECB-ADF6-F6CF2BE4F401}" type="slidenum">
              <a:rPr lang="id-ID" noProof="1" smtClean="0"/>
              <a:t>2</a:t>
            </a:fld>
            <a:endParaRPr lang="id-ID" noProof="1"/>
          </a:p>
        </p:txBody>
      </p:sp>
    </p:spTree>
    <p:extLst>
      <p:ext uri="{BB962C8B-B14F-4D97-AF65-F5344CB8AC3E}">
        <p14:creationId xmlns:p14="http://schemas.microsoft.com/office/powerpoint/2010/main" val="2989290895"/>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image" Target="/ppt/media/image1.png" Id="rId2" /><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laman Luar">
    <p:spTree>
      <p:nvGrpSpPr>
        <p:cNvPr id="1" name=""/>
        <p:cNvGrpSpPr/>
        <p:nvPr/>
      </p:nvGrpSpPr>
      <p:grpSpPr>
        <a:xfrm>
          <a:off x="0" y="0"/>
          <a:ext cx="0" cy="0"/>
          <a:chOff x="0" y="0"/>
          <a:chExt cx="0" cy="0"/>
        </a:xfrm>
      </p:grpSpPr>
      <p:sp>
        <p:nvSpPr>
          <p:cNvPr id="17" name="Persegi panjang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d-ID" noProof="0"/>
          </a:p>
        </p:txBody>
      </p:sp>
      <p:cxnSp>
        <p:nvCxnSpPr>
          <p:cNvPr id="19" name="Konektor Lurus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Konektor Lurus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ersegi panjang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d-ID" noProof="0"/>
          </a:p>
        </p:txBody>
      </p:sp>
      <p:sp>
        <p:nvSpPr>
          <p:cNvPr id="31" name="Tampungan Teks 21"/>
          <p:cNvSpPr>
            <a:spLocks noGrp="1"/>
          </p:cNvSpPr>
          <p:nvPr>
            <p:ph type="body" sz="quarter" idx="20" hasCustomPrompt="1"/>
          </p:nvPr>
        </p:nvSpPr>
        <p:spPr>
          <a:xfrm>
            <a:off x="365760" y="457200"/>
            <a:ext cx="2560320" cy="2148840"/>
          </a:xfrm>
        </p:spPr>
        <p:txBody>
          <a:bodyPr lIns="0" tIns="0" rIns="0" bIns="0" rtlCol="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0"/>
              <a:t>Teks judul</a:t>
            </a:r>
          </a:p>
        </p:txBody>
      </p:sp>
      <p:sp>
        <p:nvSpPr>
          <p:cNvPr id="28" name="Tampungan Teks 21"/>
          <p:cNvSpPr>
            <a:spLocks noGrp="1"/>
          </p:cNvSpPr>
          <p:nvPr>
            <p:ph type="body" sz="quarter" idx="19" hasCustomPrompt="1"/>
          </p:nvPr>
        </p:nvSpPr>
        <p:spPr>
          <a:xfrm>
            <a:off x="548640" y="2912420"/>
            <a:ext cx="2194560" cy="4254338"/>
          </a:xfrm>
        </p:spPr>
        <p:txBody>
          <a:bodyPr lIns="0" tIns="0" rIns="0" bIns="0" rtlCol="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0"/>
              <a:t>Klik untuk menambahkan teks</a:t>
            </a:r>
          </a:p>
        </p:txBody>
      </p:sp>
      <p:sp>
        <p:nvSpPr>
          <p:cNvPr id="23" name="Tampungan Teks 21"/>
          <p:cNvSpPr>
            <a:spLocks noGrp="1"/>
          </p:cNvSpPr>
          <p:nvPr>
            <p:ph type="body" sz="quarter" idx="14" hasCustomPrompt="1"/>
          </p:nvPr>
        </p:nvSpPr>
        <p:spPr>
          <a:xfrm rot="16200000">
            <a:off x="2581244" y="5941899"/>
            <a:ext cx="2449512" cy="266486"/>
          </a:xfrm>
        </p:spPr>
        <p:txBody>
          <a:bodyPr lIns="0" tIns="0" rIns="0" bIns="0" rtlCol="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0"/>
              <a:t>Nama Perusahaan</a:t>
            </a:r>
          </a:p>
        </p:txBody>
      </p:sp>
      <p:sp>
        <p:nvSpPr>
          <p:cNvPr id="24" name="Tampungan Teks 21"/>
          <p:cNvSpPr>
            <a:spLocks noGrp="1"/>
          </p:cNvSpPr>
          <p:nvPr>
            <p:ph type="body" sz="quarter" idx="15" hasCustomPrompt="1"/>
          </p:nvPr>
        </p:nvSpPr>
        <p:spPr>
          <a:xfrm rot="16200000">
            <a:off x="2976711" y="5861201"/>
            <a:ext cx="2449512" cy="427881"/>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0"/>
              <a:t>Alamat Kantor</a:t>
            </a:r>
          </a:p>
        </p:txBody>
      </p:sp>
      <p:sp>
        <p:nvSpPr>
          <p:cNvPr id="20" name="Tampungan Teks 21"/>
          <p:cNvSpPr>
            <a:spLocks noGrp="1"/>
          </p:cNvSpPr>
          <p:nvPr>
            <p:ph type="body" sz="quarter" idx="23" hasCustomPrompt="1"/>
          </p:nvPr>
        </p:nvSpPr>
        <p:spPr>
          <a:xfrm rot="16200000">
            <a:off x="3784137" y="2736151"/>
            <a:ext cx="1785749" cy="586680"/>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0"/>
              <a:t>Nama Penerima</a:t>
            </a:r>
            <a:br>
              <a:rPr lang="id-ID" noProof="0"/>
            </a:br>
            <a:r>
              <a:rPr lang="id-ID" noProof="0"/>
              <a:t>Alamat</a:t>
            </a:r>
            <a:br>
              <a:rPr lang="id-ID" noProof="0"/>
            </a:br>
            <a:r>
              <a:rPr lang="id-ID" noProof="0"/>
              <a:t>Kota, Kode Pos</a:t>
            </a:r>
          </a:p>
        </p:txBody>
      </p:sp>
      <p:sp>
        <p:nvSpPr>
          <p:cNvPr id="33" name="Tampungan Teks 21"/>
          <p:cNvSpPr>
            <a:spLocks noGrp="1"/>
          </p:cNvSpPr>
          <p:nvPr>
            <p:ph type="body" sz="quarter" idx="21" hasCustomPrompt="1"/>
          </p:nvPr>
        </p:nvSpPr>
        <p:spPr>
          <a:xfrm>
            <a:off x="7038974" y="457200"/>
            <a:ext cx="2657475" cy="2148840"/>
          </a:xfrm>
        </p:spPr>
        <p:txBody>
          <a:bodyPr lIns="0" tIns="0" rIns="0" bIns="0" rtlCol="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0"/>
              <a:t>Teks judul</a:t>
            </a:r>
          </a:p>
        </p:txBody>
      </p:sp>
      <p:sp>
        <p:nvSpPr>
          <p:cNvPr id="34" name="Tampungan Teks 21"/>
          <p:cNvSpPr>
            <a:spLocks noGrp="1"/>
          </p:cNvSpPr>
          <p:nvPr>
            <p:ph type="body" sz="quarter" idx="22" hasCustomPrompt="1"/>
          </p:nvPr>
        </p:nvSpPr>
        <p:spPr>
          <a:xfrm>
            <a:off x="7038559" y="2826361"/>
            <a:ext cx="2657890" cy="497864"/>
          </a:xfrm>
        </p:spPr>
        <p:txBody>
          <a:bodyPr lIns="0" tIns="0" rIns="0" bIns="0" rtlCol="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0"/>
              <a:t>Klik untuk menambahkan teks</a:t>
            </a:r>
          </a:p>
        </p:txBody>
      </p:sp>
      <p:sp>
        <p:nvSpPr>
          <p:cNvPr id="7" name="cap stempel"/>
          <p:cNvSpPr/>
          <p:nvPr userDrawn="1"/>
        </p:nvSpPr>
        <p:spPr>
          <a:xfrm rot="16200000">
            <a:off x="3461486" y="476841"/>
            <a:ext cx="1114656" cy="1102454"/>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id-ID" sz="1100" noProof="0">
                <a:solidFill>
                  <a:schemeClr val="bg1">
                    <a:lumMod val="50000"/>
                  </a:schemeClr>
                </a:solidFill>
                <a:latin typeface="+mj-lt"/>
              </a:rPr>
              <a:t>TEMPATKAN STEMPEL DI SINI</a:t>
            </a:r>
          </a:p>
        </p:txBody>
      </p:sp>
      <p:sp>
        <p:nvSpPr>
          <p:cNvPr id="16" name="Tampungan Gambar 11"/>
          <p:cNvSpPr>
            <a:spLocks noGrp="1"/>
          </p:cNvSpPr>
          <p:nvPr>
            <p:ph type="pic" sz="quarter" idx="24"/>
          </p:nvPr>
        </p:nvSpPr>
        <p:spPr>
          <a:xfrm>
            <a:off x="7050024" y="6638544"/>
            <a:ext cx="822960" cy="393192"/>
          </a:xfrm>
        </p:spPr>
        <p:txBody>
          <a:bodyPr lIns="0" tIns="0" rIns="0" bIns="0" rtlCol="0">
            <a:normAutofit/>
          </a:bodyPr>
          <a:lstStyle>
            <a:lvl1pPr marL="0" indent="0" algn="ctr">
              <a:buNone/>
              <a:defRPr sz="800">
                <a:solidFill>
                  <a:schemeClr val="tx1"/>
                </a:solidFill>
              </a:defRPr>
            </a:lvl1pPr>
          </a:lstStyle>
          <a:p>
            <a:pPr rtl="0"/>
            <a:r>
              <a:rPr lang="id-ID" noProof="0"/>
              <a:t>Klik ikon untuk menambahkan gambar</a:t>
            </a:r>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alaman Dalam">
    <p:spTree>
      <p:nvGrpSpPr>
        <p:cNvPr id="1" name=""/>
        <p:cNvGrpSpPr/>
        <p:nvPr/>
      </p:nvGrpSpPr>
      <p:grpSpPr>
        <a:xfrm>
          <a:off x="0" y="0"/>
          <a:ext cx="0" cy="0"/>
          <a:chOff x="0" y="0"/>
          <a:chExt cx="0" cy="0"/>
        </a:xfrm>
      </p:grpSpPr>
      <p:sp>
        <p:nvSpPr>
          <p:cNvPr id="16" name="Persegi panjang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d-ID" noProof="1"/>
          </a:p>
        </p:txBody>
      </p:sp>
      <p:sp>
        <p:nvSpPr>
          <p:cNvPr id="12" name="Tampungan Gambar 11"/>
          <p:cNvSpPr>
            <a:spLocks noGrp="1"/>
          </p:cNvSpPr>
          <p:nvPr>
            <p:ph type="pic" sz="quarter" idx="10"/>
          </p:nvPr>
        </p:nvSpPr>
        <p:spPr>
          <a:xfrm>
            <a:off x="366713" y="457200"/>
            <a:ext cx="2652712" cy="2011680"/>
          </a:xfrm>
        </p:spPr>
        <p:txBody>
          <a:bodyPr tIns="457200" rtlCol="0">
            <a:normAutofit/>
          </a:bodyPr>
          <a:lstStyle>
            <a:lvl1pPr marL="0" indent="0" algn="ctr">
              <a:buNone/>
              <a:defRPr sz="2000"/>
            </a:lvl1pPr>
          </a:lstStyle>
          <a:p>
            <a:pPr rtl="0"/>
            <a:r>
              <a:rPr lang="id-ID" noProof="1"/>
              <a:t>Klik ikon untuk menambahkan gambar</a:t>
            </a:r>
          </a:p>
        </p:txBody>
      </p:sp>
      <p:sp>
        <p:nvSpPr>
          <p:cNvPr id="31" name="Tampungan Teks 21"/>
          <p:cNvSpPr>
            <a:spLocks noGrp="1"/>
          </p:cNvSpPr>
          <p:nvPr>
            <p:ph type="body" sz="quarter" idx="20" hasCustomPrompt="1"/>
          </p:nvPr>
        </p:nvSpPr>
        <p:spPr>
          <a:xfrm>
            <a:off x="366713" y="2607972"/>
            <a:ext cx="2652712" cy="579548"/>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1"/>
              <a:t>Klik untuk menambahkan teks</a:t>
            </a:r>
          </a:p>
        </p:txBody>
      </p:sp>
      <p:sp>
        <p:nvSpPr>
          <p:cNvPr id="43" name="Tampungan Teks 21"/>
          <p:cNvSpPr>
            <a:spLocks noGrp="1"/>
          </p:cNvSpPr>
          <p:nvPr>
            <p:ph type="body" sz="quarter" idx="31" hasCustomPrompt="1"/>
          </p:nvPr>
        </p:nvSpPr>
        <p:spPr>
          <a:xfrm>
            <a:off x="366713" y="3309975"/>
            <a:ext cx="2652713" cy="1354597"/>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d-ID" noProof="1"/>
              <a:t>Klik untuk menambahkan teks</a:t>
            </a:r>
          </a:p>
        </p:txBody>
      </p:sp>
      <p:sp>
        <p:nvSpPr>
          <p:cNvPr id="26" name="Tampungan Teks 21"/>
          <p:cNvSpPr>
            <a:spLocks noGrp="1"/>
          </p:cNvSpPr>
          <p:nvPr>
            <p:ph type="body" sz="quarter" idx="36" hasCustomPrompt="1"/>
          </p:nvPr>
        </p:nvSpPr>
        <p:spPr>
          <a:xfrm>
            <a:off x="366713" y="4713829"/>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1"/>
              <a:t>Klik untuk menambahkan teks</a:t>
            </a:r>
          </a:p>
        </p:txBody>
      </p:sp>
      <p:sp>
        <p:nvSpPr>
          <p:cNvPr id="27" name="Tampungan Teks 21"/>
          <p:cNvSpPr>
            <a:spLocks noGrp="1"/>
          </p:cNvSpPr>
          <p:nvPr>
            <p:ph type="body" sz="quarter" idx="37" hasCustomPrompt="1"/>
          </p:nvPr>
        </p:nvSpPr>
        <p:spPr>
          <a:xfrm>
            <a:off x="366713" y="5000136"/>
            <a:ext cx="2652713" cy="2311458"/>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d-ID" noProof="1"/>
              <a:t>Klik untuk menambahkan teks</a:t>
            </a:r>
          </a:p>
        </p:txBody>
      </p:sp>
      <p:sp>
        <p:nvSpPr>
          <p:cNvPr id="28" name="Tampungan Teks 21"/>
          <p:cNvSpPr>
            <a:spLocks noGrp="1"/>
          </p:cNvSpPr>
          <p:nvPr>
            <p:ph type="body" sz="quarter" idx="38" hasCustomPrompt="1"/>
          </p:nvPr>
        </p:nvSpPr>
        <p:spPr>
          <a:xfrm>
            <a:off x="3748088" y="431528"/>
            <a:ext cx="2652712"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1"/>
              <a:t>Klik untuk menambahkan teks</a:t>
            </a:r>
          </a:p>
        </p:txBody>
      </p:sp>
      <p:sp>
        <p:nvSpPr>
          <p:cNvPr id="30" name="Tampungan Teks 21"/>
          <p:cNvSpPr>
            <a:spLocks noGrp="1"/>
          </p:cNvSpPr>
          <p:nvPr>
            <p:ph type="body" sz="quarter" idx="39" hasCustomPrompt="1"/>
          </p:nvPr>
        </p:nvSpPr>
        <p:spPr>
          <a:xfrm>
            <a:off x="3748088" y="1017535"/>
            <a:ext cx="2652713" cy="72632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d-ID" noProof="1"/>
              <a:t>Klik untuk menambahkan teks</a:t>
            </a:r>
          </a:p>
        </p:txBody>
      </p:sp>
      <p:sp>
        <p:nvSpPr>
          <p:cNvPr id="37" name="Tampungan Teks 21"/>
          <p:cNvSpPr>
            <a:spLocks noGrp="1"/>
          </p:cNvSpPr>
          <p:nvPr>
            <p:ph type="body" sz="quarter" idx="40" hasCustomPrompt="1"/>
          </p:nvPr>
        </p:nvSpPr>
        <p:spPr>
          <a:xfrm>
            <a:off x="3748088" y="1824702"/>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1"/>
              <a:t>Klik untuk menambahkan teks</a:t>
            </a:r>
          </a:p>
        </p:txBody>
      </p:sp>
      <p:sp>
        <p:nvSpPr>
          <p:cNvPr id="39" name="Tampungan Teks 21"/>
          <p:cNvSpPr>
            <a:spLocks noGrp="1"/>
          </p:cNvSpPr>
          <p:nvPr>
            <p:ph type="body" sz="quarter" idx="41" hasCustomPrompt="1"/>
          </p:nvPr>
        </p:nvSpPr>
        <p:spPr>
          <a:xfrm>
            <a:off x="3748088" y="2112264"/>
            <a:ext cx="2652713" cy="546216"/>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d-ID" noProof="1"/>
              <a:t>Klik untuk menambahkan teks</a:t>
            </a:r>
          </a:p>
        </p:txBody>
      </p:sp>
      <p:sp>
        <p:nvSpPr>
          <p:cNvPr id="41" name="Tampungan Teks 21"/>
          <p:cNvSpPr>
            <a:spLocks noGrp="1"/>
          </p:cNvSpPr>
          <p:nvPr>
            <p:ph type="body" sz="quarter" idx="42" hasCustomPrompt="1"/>
          </p:nvPr>
        </p:nvSpPr>
        <p:spPr>
          <a:xfrm>
            <a:off x="3748088" y="2826437"/>
            <a:ext cx="2652713" cy="678072"/>
          </a:xfrm>
        </p:spPr>
        <p:txBody>
          <a:bodyPr lIns="0" tIns="0" rIns="0" bIns="0" rtlCol="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1"/>
              <a:t>Klik untuk menambahkan teks kutipan atau keterangan</a:t>
            </a:r>
          </a:p>
        </p:txBody>
      </p:sp>
      <p:sp>
        <p:nvSpPr>
          <p:cNvPr id="42" name="Tampungan Teks 21"/>
          <p:cNvSpPr>
            <a:spLocks noGrp="1"/>
          </p:cNvSpPr>
          <p:nvPr>
            <p:ph type="body" sz="quarter" idx="43" hasCustomPrompt="1"/>
          </p:nvPr>
        </p:nvSpPr>
        <p:spPr>
          <a:xfrm>
            <a:off x="3748088" y="3693995"/>
            <a:ext cx="2652713" cy="1123392"/>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d-ID" noProof="1"/>
              <a:t>Klik untuk menambahkan teks</a:t>
            </a:r>
          </a:p>
        </p:txBody>
      </p:sp>
      <p:sp>
        <p:nvSpPr>
          <p:cNvPr id="34" name="Tampungan Gambar 11"/>
          <p:cNvSpPr>
            <a:spLocks noGrp="1"/>
          </p:cNvSpPr>
          <p:nvPr>
            <p:ph type="pic" sz="quarter" idx="22"/>
          </p:nvPr>
        </p:nvSpPr>
        <p:spPr>
          <a:xfrm>
            <a:off x="3748088" y="5299915"/>
            <a:ext cx="2652712" cy="2011680"/>
          </a:xfrm>
        </p:spPr>
        <p:txBody>
          <a:bodyPr tIns="457200" rtlCol="0">
            <a:normAutofit/>
          </a:bodyPr>
          <a:lstStyle>
            <a:lvl1pPr marL="0" indent="0" algn="ctr">
              <a:buNone/>
              <a:defRPr sz="2000"/>
            </a:lvl1pPr>
          </a:lstStyle>
          <a:p>
            <a:pPr rtl="0"/>
            <a:r>
              <a:rPr lang="id-ID" noProof="1"/>
              <a:t>Klik ikon untuk menambahkan gambar</a:t>
            </a:r>
          </a:p>
        </p:txBody>
      </p:sp>
      <p:sp>
        <p:nvSpPr>
          <p:cNvPr id="54" name="Tampungan Teks 21"/>
          <p:cNvSpPr>
            <a:spLocks noGrp="1"/>
          </p:cNvSpPr>
          <p:nvPr>
            <p:ph type="body" sz="quarter" idx="45" hasCustomPrompt="1"/>
          </p:nvPr>
        </p:nvSpPr>
        <p:spPr>
          <a:xfrm>
            <a:off x="7131368" y="674635"/>
            <a:ext cx="2560320" cy="158393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d-ID" noProof="1"/>
              <a:t>Klik untuk menambahkan teks</a:t>
            </a:r>
          </a:p>
        </p:txBody>
      </p:sp>
      <p:sp>
        <p:nvSpPr>
          <p:cNvPr id="53" name="Tampungan Teks 21"/>
          <p:cNvSpPr>
            <a:spLocks noGrp="1"/>
          </p:cNvSpPr>
          <p:nvPr>
            <p:ph type="body" sz="quarter" idx="44" hasCustomPrompt="1"/>
          </p:nvPr>
        </p:nvSpPr>
        <p:spPr>
          <a:xfrm>
            <a:off x="7131367" y="2258568"/>
            <a:ext cx="2560320"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1"/>
              <a:t>Klik untuk menambahkan teks</a:t>
            </a:r>
          </a:p>
        </p:txBody>
      </p:sp>
      <p:sp>
        <p:nvSpPr>
          <p:cNvPr id="58" name="Tampungan Teks 21"/>
          <p:cNvSpPr>
            <a:spLocks noGrp="1"/>
          </p:cNvSpPr>
          <p:nvPr>
            <p:ph type="body" sz="quarter" idx="47" hasCustomPrompt="1"/>
          </p:nvPr>
        </p:nvSpPr>
        <p:spPr>
          <a:xfrm>
            <a:off x="7131368" y="2846796"/>
            <a:ext cx="2560320" cy="573693"/>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d-ID" noProof="1"/>
              <a:t>Klik untuk menambahkan teks</a:t>
            </a:r>
          </a:p>
        </p:txBody>
      </p:sp>
      <p:sp>
        <p:nvSpPr>
          <p:cNvPr id="56" name="Tampungan Teks 21"/>
          <p:cNvSpPr>
            <a:spLocks noGrp="1"/>
          </p:cNvSpPr>
          <p:nvPr>
            <p:ph type="body" sz="quarter" idx="46" hasCustomPrompt="1"/>
          </p:nvPr>
        </p:nvSpPr>
        <p:spPr>
          <a:xfrm>
            <a:off x="7131368" y="3418957"/>
            <a:ext cx="2560320"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1"/>
              <a:t>Klik untuk menambahkan teks</a:t>
            </a:r>
          </a:p>
        </p:txBody>
      </p:sp>
      <p:sp>
        <p:nvSpPr>
          <p:cNvPr id="59" name="Tampungan Teks 21"/>
          <p:cNvSpPr>
            <a:spLocks noGrp="1"/>
          </p:cNvSpPr>
          <p:nvPr>
            <p:ph type="body" sz="quarter" idx="48" hasCustomPrompt="1"/>
          </p:nvPr>
        </p:nvSpPr>
        <p:spPr>
          <a:xfrm>
            <a:off x="7131368" y="3714257"/>
            <a:ext cx="2560320" cy="1414821"/>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id-ID" noProof="1"/>
              <a:t>Klik untuk menambahkan teks</a:t>
            </a:r>
          </a:p>
        </p:txBody>
      </p:sp>
      <p:sp>
        <p:nvSpPr>
          <p:cNvPr id="60" name="Tampungan Teks 21"/>
          <p:cNvSpPr>
            <a:spLocks noGrp="1"/>
          </p:cNvSpPr>
          <p:nvPr>
            <p:ph type="body" sz="quarter" idx="49" hasCustomPrompt="1"/>
          </p:nvPr>
        </p:nvSpPr>
        <p:spPr>
          <a:xfrm>
            <a:off x="7298054" y="5299593"/>
            <a:ext cx="2226946" cy="363128"/>
          </a:xfrm>
        </p:spPr>
        <p:txBody>
          <a:bodyPr lIns="0" tIns="0" rIns="0" bIns="0" rtlCol="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id-ID" noProof="1"/>
              <a:t>Teks Judul</a:t>
            </a:r>
          </a:p>
        </p:txBody>
      </p:sp>
      <p:sp>
        <p:nvSpPr>
          <p:cNvPr id="61" name="Tampungan Teks 21"/>
          <p:cNvSpPr>
            <a:spLocks noGrp="1"/>
          </p:cNvSpPr>
          <p:nvPr>
            <p:ph type="body" sz="quarter" idx="50" hasCustomPrompt="1"/>
          </p:nvPr>
        </p:nvSpPr>
        <p:spPr>
          <a:xfrm>
            <a:off x="7298054" y="5765692"/>
            <a:ext cx="2226946" cy="1475701"/>
          </a:xfrm>
        </p:spPr>
        <p:txBody>
          <a:bodyPr lIns="0" tIns="0" rIns="0" bIns="0" rtlCol="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rtl="0"/>
            <a:r>
              <a:rPr lang="id-ID" noProof="1"/>
              <a:t>Klik untuk menambahkan teks</a:t>
            </a:r>
          </a:p>
        </p:txBody>
      </p:sp>
      <p:sp>
        <p:nvSpPr>
          <p:cNvPr id="3" name="Tampungan Teks 2"/>
          <p:cNvSpPr>
            <a:spLocks noGrp="1"/>
          </p:cNvSpPr>
          <p:nvPr>
            <p:ph type="body" sz="quarter" idx="54" hasCustomPrompt="1"/>
          </p:nvPr>
        </p:nvSpPr>
        <p:spPr>
          <a:xfrm>
            <a:off x="365760" y="3163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id-ID" noProof="1"/>
              <a:t> </a:t>
            </a:r>
          </a:p>
        </p:txBody>
      </p:sp>
      <p:sp>
        <p:nvSpPr>
          <p:cNvPr id="32" name="Tampungan Teks 2"/>
          <p:cNvSpPr>
            <a:spLocks noGrp="1"/>
          </p:cNvSpPr>
          <p:nvPr>
            <p:ph type="body" sz="quarter" idx="55" hasCustomPrompt="1"/>
          </p:nvPr>
        </p:nvSpPr>
        <p:spPr>
          <a:xfrm>
            <a:off x="3749040" y="877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id-ID" noProof="1"/>
              <a:t> </a:t>
            </a:r>
          </a:p>
        </p:txBody>
      </p:sp>
      <p:sp>
        <p:nvSpPr>
          <p:cNvPr id="33" name="Tampungan Teks 2"/>
          <p:cNvSpPr>
            <a:spLocks noGrp="1"/>
          </p:cNvSpPr>
          <p:nvPr>
            <p:ph type="body" sz="quarter" idx="56" hasCustomPrompt="1"/>
          </p:nvPr>
        </p:nvSpPr>
        <p:spPr>
          <a:xfrm>
            <a:off x="7132320" y="2697480"/>
            <a:ext cx="256032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id-ID" noProof="1"/>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Judul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id-ID" noProof="0"/>
              <a:t>Klik untuk mengedit gaya judul Master</a:t>
            </a:r>
          </a:p>
        </p:txBody>
      </p:sp>
      <p:sp>
        <p:nvSpPr>
          <p:cNvPr id="3" name="Tampungan Teks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id-ID" noProof="0"/>
              <a:t>Klik untuk mengedit gaya teks Master</a:t>
            </a:r>
          </a:p>
          <a:p>
            <a:pPr lvl="1" rtl="0"/>
            <a:r>
              <a:rPr lang="id-ID" noProof="0"/>
              <a:t>Tingkat kedua</a:t>
            </a:r>
          </a:p>
          <a:p>
            <a:pPr lvl="2" rtl="0"/>
            <a:r>
              <a:rPr lang="id-ID" noProof="0"/>
              <a:t>Tingkat ketiga</a:t>
            </a:r>
          </a:p>
          <a:p>
            <a:pPr lvl="3" rtl="0"/>
            <a:r>
              <a:rPr lang="id-ID" noProof="0"/>
              <a:t>Tingkat keempat</a:t>
            </a:r>
          </a:p>
          <a:p>
            <a:pPr lvl="4" rtl="0"/>
            <a:r>
              <a:rPr lang="id-ID" noProof="0"/>
              <a:t>Tingkat kelima</a:t>
            </a:r>
          </a:p>
        </p:txBody>
      </p:sp>
      <p:sp>
        <p:nvSpPr>
          <p:cNvPr id="4" name="Tampungan Tanggal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pPr rtl="0"/>
            <a:fld id="{21C6955A-1BBA-45CB-8C72-259EB946B567}" type="datetime1">
              <a:rPr lang="id-ID" noProof="0" smtClean="0"/>
              <a:t>08/04/2021</a:t>
            </a:fld>
            <a:endParaRPr lang="id-ID" noProof="0"/>
          </a:p>
        </p:txBody>
      </p:sp>
      <p:sp>
        <p:nvSpPr>
          <p:cNvPr id="5" name="Tampungan Kaki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pPr rtl="0"/>
            <a:endParaRPr lang="id-ID" noProof="0"/>
          </a:p>
        </p:txBody>
      </p:sp>
      <p:sp>
        <p:nvSpPr>
          <p:cNvPr id="6" name="Tampungan Nomor Slide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pPr rtl="0"/>
            <a:fld id="{9F6761A3-4CAC-4C5F-AC82-8DB08D526BC2}" type="slidenum">
              <a:rPr lang="id-ID" noProof="0"/>
              <a:t>‹#›</a:t>
            </a:fld>
            <a:endParaRPr lang="id-ID" noProof="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22.pn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32.jpe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 Type="http://schemas.openxmlformats.org/officeDocument/2006/relationships/image" Target="/ppt/media/image43.jpeg" Id="rId4"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ampungan Teks 34"/>
          <p:cNvSpPr>
            <a:spLocks noGrp="1"/>
          </p:cNvSpPr>
          <p:nvPr>
            <p:ph type="body" sz="quarter" idx="20"/>
          </p:nvPr>
        </p:nvSpPr>
        <p:spPr>
          <a:xfrm>
            <a:off x="365759" y="457200"/>
            <a:ext cx="2562223" cy="2148840"/>
          </a:xfrm>
        </p:spPr>
        <p:txBody>
          <a:bodyPr rtlCol="0"/>
          <a:lstStyle/>
          <a:p>
            <a:pPr rtl="0"/>
            <a:r>
              <a:rPr lang="id-ID" noProof="1"/>
              <a:t>Ini tempat yang bagus untuk pernyataan misi</a:t>
            </a:r>
          </a:p>
        </p:txBody>
      </p:sp>
      <p:sp>
        <p:nvSpPr>
          <p:cNvPr id="34" name="Tampungan Teks 33"/>
          <p:cNvSpPr>
            <a:spLocks noGrp="1"/>
          </p:cNvSpPr>
          <p:nvPr>
            <p:ph type="body" sz="quarter" idx="19"/>
          </p:nvPr>
        </p:nvSpPr>
        <p:spPr/>
        <p:txBody>
          <a:bodyPr rtlCol="0"/>
          <a:lstStyle/>
          <a:p>
            <a:pPr rtl="0"/>
            <a:r>
              <a:rPr lang="id-ID" noProof="1"/>
              <a:t>Anda dapat langsung menggunakan brosur yang rapi dan profesional ini atau mengustomisasinya dengan mudah.</a:t>
            </a:r>
          </a:p>
          <a:p>
            <a:pPr rtl="0"/>
            <a:r>
              <a:rPr lang="id-ID" noProof="1"/>
              <a:t>Di halaman berikutnya, kami telah menambahkan beberapa tips (seperti ini) untuk membantu Anda memulai. </a:t>
            </a:r>
          </a:p>
          <a:p>
            <a:pPr rtl="0"/>
            <a:endParaRPr lang="id-ID" noProof="1"/>
          </a:p>
        </p:txBody>
      </p:sp>
      <p:sp>
        <p:nvSpPr>
          <p:cNvPr id="32" name="Tampungan Teks 31"/>
          <p:cNvSpPr>
            <a:spLocks noGrp="1"/>
          </p:cNvSpPr>
          <p:nvPr>
            <p:ph type="body" sz="quarter" idx="14"/>
          </p:nvPr>
        </p:nvSpPr>
        <p:spPr/>
        <p:txBody>
          <a:bodyPr rtlCol="0"/>
          <a:lstStyle/>
          <a:p>
            <a:pPr rtl="0"/>
            <a:r>
              <a:rPr lang="id-ID" noProof="1"/>
              <a:t>Northwind Traders</a:t>
            </a:r>
          </a:p>
        </p:txBody>
      </p:sp>
      <p:sp>
        <p:nvSpPr>
          <p:cNvPr id="33" name="Tampungan Teks 32"/>
          <p:cNvSpPr>
            <a:spLocks noGrp="1"/>
          </p:cNvSpPr>
          <p:nvPr>
            <p:ph type="body" sz="quarter" idx="15"/>
          </p:nvPr>
        </p:nvSpPr>
        <p:spPr/>
        <p:txBody>
          <a:bodyPr rtlCol="0"/>
          <a:lstStyle/>
          <a:p>
            <a:pPr rtl="0"/>
            <a:r>
              <a:rPr lang="id-ID" noProof="1"/>
              <a:t>Jl. Mahakam no. 4567</a:t>
            </a:r>
          </a:p>
          <a:p>
            <a:pPr rtl="0"/>
            <a:r>
              <a:rPr lang="id-ID" noProof="1"/>
              <a:t>Jakarta, 11000</a:t>
            </a:r>
          </a:p>
          <a:p>
            <a:pPr rtl="0"/>
            <a:endParaRPr lang="id-ID" noProof="1"/>
          </a:p>
        </p:txBody>
      </p:sp>
      <p:sp>
        <p:nvSpPr>
          <p:cNvPr id="43" name="Tampungan Teks 42"/>
          <p:cNvSpPr>
            <a:spLocks noGrp="1"/>
          </p:cNvSpPr>
          <p:nvPr>
            <p:ph type="body" sz="quarter" idx="23"/>
          </p:nvPr>
        </p:nvSpPr>
        <p:spPr/>
        <p:txBody>
          <a:bodyPr rtlCol="0"/>
          <a:lstStyle/>
          <a:p>
            <a:pPr rtl="0"/>
            <a:r>
              <a:rPr lang="id-ID" noProof="1"/>
              <a:t>Nama Penerima</a:t>
            </a:r>
          </a:p>
          <a:p>
            <a:pPr rtl="0"/>
            <a:r>
              <a:rPr lang="id-ID" noProof="1"/>
              <a:t>Alamat</a:t>
            </a:r>
          </a:p>
          <a:p>
            <a:pPr rtl="0"/>
            <a:r>
              <a:rPr lang="id-ID" noProof="1"/>
              <a:t>Kota, Kode Pos</a:t>
            </a:r>
          </a:p>
        </p:txBody>
      </p:sp>
      <p:sp>
        <p:nvSpPr>
          <p:cNvPr id="19" name="Tampungan Teks 18"/>
          <p:cNvSpPr>
            <a:spLocks noGrp="1"/>
          </p:cNvSpPr>
          <p:nvPr>
            <p:ph type="body" sz="quarter" idx="21"/>
          </p:nvPr>
        </p:nvSpPr>
        <p:spPr/>
        <p:txBody>
          <a:bodyPr rtlCol="0"/>
          <a:lstStyle/>
          <a:p>
            <a:pPr rtl="0"/>
            <a:r>
              <a:rPr lang="id-ID" noProof="1"/>
              <a:t>Brosur Perusahaan Anda</a:t>
            </a:r>
          </a:p>
        </p:txBody>
      </p:sp>
      <p:sp>
        <p:nvSpPr>
          <p:cNvPr id="27" name="Tampungan Teks 26"/>
          <p:cNvSpPr>
            <a:spLocks noGrp="1"/>
          </p:cNvSpPr>
          <p:nvPr>
            <p:ph type="body" sz="quarter" idx="22"/>
          </p:nvPr>
        </p:nvSpPr>
        <p:spPr/>
        <p:txBody>
          <a:bodyPr rtlCol="0"/>
          <a:lstStyle/>
          <a:p>
            <a:pPr rtl="0"/>
            <a:r>
              <a:rPr lang="id-ID" noProof="1"/>
              <a:t>Deskripsi singkat atau tagline perusahaan Anda akan sangat cocok ditempatkan di sini.</a:t>
            </a:r>
          </a:p>
        </p:txBody>
      </p:sp>
      <p:cxnSp>
        <p:nvCxnSpPr>
          <p:cNvPr id="10" name="lipat"/>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lipat"/>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Tampungan Gambar 3" descr="Ganti dengan gambar logo"/>
          <p:cNvPicPr>
            <a:picLocks noGrp="1" noChangeAspect="1"/>
          </p:cNvPicPr>
          <p:nvPr>
            <p:ph type="pic" sz="quarter" idx="24"/>
          </p:nvPr>
        </p:nvPicPr>
        <p:blipFill>
          <a:blip r:embed="rId3" cstate="print">
            <a:extLst>
              <a:ext uri="{28A0092B-C50C-407E-A947-70E740481C1C}">
                <a14:useLocalDpi xmlns:a14="http://schemas.microsoft.com/office/drawing/2010/main" val="0"/>
              </a:ext>
            </a:extLst>
          </a:blip>
          <a:srcRect/>
          <a:stretch/>
        </p:blipFill>
        <p:spPr>
          <a:xfrm>
            <a:off x="7065793" y="6564431"/>
            <a:ext cx="980030" cy="535844"/>
          </a:xfrm>
        </p:spPr>
      </p:pic>
    </p:spTree>
    <p:extLst>
      <p:ext uri="{BB962C8B-B14F-4D97-AF65-F5344CB8AC3E}">
        <p14:creationId xmlns:p14="http://schemas.microsoft.com/office/powerpoint/2010/main" val="1742696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Tampungan Gambar 248" descr="Foto hitam putih seorang pria berdiri di depan jendela bandara dengan Boeing 747 di latar belakang." title="Contoh gambar"/>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116" name="Tampungan Teks 115"/>
          <p:cNvSpPr>
            <a:spLocks noGrp="1"/>
          </p:cNvSpPr>
          <p:nvPr>
            <p:ph type="body" sz="quarter" idx="20"/>
          </p:nvPr>
        </p:nvSpPr>
        <p:spPr>
          <a:xfrm>
            <a:off x="366713" y="2521245"/>
            <a:ext cx="2652712" cy="637503"/>
          </a:xfrm>
        </p:spPr>
        <p:txBody>
          <a:bodyPr rtlCol="0"/>
          <a:lstStyle/>
          <a:p>
            <a:pPr rtl="0"/>
            <a:r>
              <a:rPr lang="id-ID" noProof="1"/>
              <a:t>Ubah Sesuai Keinginan Anda</a:t>
            </a:r>
          </a:p>
        </p:txBody>
      </p:sp>
      <p:sp>
        <p:nvSpPr>
          <p:cNvPr id="118" name="Tampungan Teks 117"/>
          <p:cNvSpPr>
            <a:spLocks noGrp="1"/>
          </p:cNvSpPr>
          <p:nvPr>
            <p:ph type="body" sz="quarter" idx="31"/>
          </p:nvPr>
        </p:nvSpPr>
        <p:spPr/>
        <p:txBody>
          <a:bodyPr rtlCol="0"/>
          <a:lstStyle/>
          <a:p>
            <a:pPr marL="0" indent="0" rtl="0">
              <a:buNone/>
            </a:pPr>
            <a:r>
              <a:rPr lang="id-ID" noProof="1"/>
              <a:t>Jika Anda kira dokumen sebagus ini sulit diformat, pikirkan lagi!</a:t>
            </a:r>
          </a:p>
          <a:p>
            <a:pPr rtl="0"/>
            <a:r>
              <a:rPr lang="id-ID" noProof="1"/>
              <a:t>Tampungan dalam brosur ini diformat untuk Anda. Untuk mengganti teks mana pun, cukup pilih dan masukkan teks Anda. </a:t>
            </a:r>
          </a:p>
        </p:txBody>
      </p:sp>
      <p:sp>
        <p:nvSpPr>
          <p:cNvPr id="119" name="Tampungan Teks 118"/>
          <p:cNvSpPr>
            <a:spLocks noGrp="1"/>
          </p:cNvSpPr>
          <p:nvPr>
            <p:ph type="body" sz="quarter" idx="36"/>
          </p:nvPr>
        </p:nvSpPr>
        <p:spPr/>
        <p:txBody>
          <a:bodyPr rtlCol="0"/>
          <a:lstStyle/>
          <a:p>
            <a:pPr rtl="0"/>
            <a:r>
              <a:rPr lang="id-ID" noProof="1"/>
              <a:t>Sesuaikan dalam Sekejap</a:t>
            </a:r>
          </a:p>
        </p:txBody>
      </p:sp>
      <p:sp>
        <p:nvSpPr>
          <p:cNvPr id="120" name="Tampungan Teks 119"/>
          <p:cNvSpPr>
            <a:spLocks noGrp="1"/>
          </p:cNvSpPr>
          <p:nvPr>
            <p:ph type="body" sz="quarter" idx="37"/>
          </p:nvPr>
        </p:nvSpPr>
        <p:spPr/>
        <p:txBody>
          <a:bodyPr rtlCol="0"/>
          <a:lstStyle/>
          <a:p>
            <a:pPr marL="0" indent="0" rtl="0">
              <a:buNone/>
            </a:pPr>
            <a:r>
              <a:rPr lang="id-ID" noProof="1"/>
              <a:t>Ingin menggunakan gambar Anda sendiri dan bukan gambar kami? Tidak masalah! </a:t>
            </a:r>
          </a:p>
          <a:p>
            <a:pPr rtl="0"/>
            <a:r>
              <a:rPr lang="id-ID" noProof="1"/>
              <a:t>Cukup pilih gambar, hapus, lalu gunakan ikon Sisipkan Gambar di tampungan untuk menambahkan gambar Anda.</a:t>
            </a:r>
          </a:p>
          <a:p>
            <a:pPr marL="0" indent="0" rtl="0">
              <a:buNone/>
            </a:pPr>
            <a:r>
              <a:rPr lang="id-ID" noProof="1"/>
              <a:t>Jika ingin menambahkan atau menghapus poin dari teks, cukup klik tombol Poin di tab Beranda.</a:t>
            </a:r>
          </a:p>
        </p:txBody>
      </p:sp>
      <p:sp>
        <p:nvSpPr>
          <p:cNvPr id="121" name="Tampungan Teks 120"/>
          <p:cNvSpPr>
            <a:spLocks noGrp="1"/>
          </p:cNvSpPr>
          <p:nvPr>
            <p:ph type="body" sz="quarter" idx="38"/>
          </p:nvPr>
        </p:nvSpPr>
        <p:spPr>
          <a:xfrm>
            <a:off x="3748088" y="279133"/>
            <a:ext cx="2652712" cy="609595"/>
          </a:xfrm>
        </p:spPr>
        <p:txBody>
          <a:bodyPr rtlCol="0"/>
          <a:lstStyle/>
          <a:p>
            <a:pPr rtl="0"/>
            <a:r>
              <a:rPr lang="id-ID" noProof="1"/>
              <a:t>Apa yang Akan Disertakan?</a:t>
            </a:r>
          </a:p>
        </p:txBody>
      </p:sp>
      <p:sp>
        <p:nvSpPr>
          <p:cNvPr id="122" name="Tampungan Teks 121"/>
          <p:cNvSpPr>
            <a:spLocks noGrp="1"/>
          </p:cNvSpPr>
          <p:nvPr>
            <p:ph type="body" sz="quarter" idx="39"/>
          </p:nvPr>
        </p:nvSpPr>
        <p:spPr/>
        <p:txBody>
          <a:bodyPr rtlCol="0"/>
          <a:lstStyle/>
          <a:p>
            <a:pPr marL="0" indent="0" rtl="0">
              <a:buNone/>
            </a:pPr>
            <a:r>
              <a:rPr lang="id-ID" noProof="1"/>
              <a:t>Kami paham Anda dapat membicarakan betapa hebatnya bisnis Anda selama berjam-jam. (Dan kami tidak menyalahkan Anda—Anda luar biasa!) Namun, Anda perlu membuatnya tetap singkat dan manis, jadi berikut ini ada sedikit saran... </a:t>
            </a:r>
          </a:p>
        </p:txBody>
      </p:sp>
      <p:sp>
        <p:nvSpPr>
          <p:cNvPr id="123" name="Tampungan Teks 122"/>
          <p:cNvSpPr>
            <a:spLocks noGrp="1"/>
          </p:cNvSpPr>
          <p:nvPr>
            <p:ph type="body" sz="quarter" idx="40"/>
          </p:nvPr>
        </p:nvSpPr>
        <p:spPr>
          <a:xfrm>
            <a:off x="3748088" y="2088682"/>
            <a:ext cx="2652713" cy="444712"/>
          </a:xfrm>
        </p:spPr>
        <p:txBody>
          <a:bodyPr rtlCol="0"/>
          <a:lstStyle/>
          <a:p>
            <a:pPr rtl="0"/>
            <a:r>
              <a:rPr lang="id-ID" noProof="1"/>
              <a:t>Fokus pada Hal Terbaik yang Anda Lakukan</a:t>
            </a:r>
          </a:p>
        </p:txBody>
      </p:sp>
      <p:sp>
        <p:nvSpPr>
          <p:cNvPr id="124" name="Tampungan Teks 123"/>
          <p:cNvSpPr>
            <a:spLocks noGrp="1"/>
          </p:cNvSpPr>
          <p:nvPr>
            <p:ph type="body" sz="quarter" idx="41"/>
          </p:nvPr>
        </p:nvSpPr>
        <p:spPr>
          <a:xfrm>
            <a:off x="3748088" y="2583902"/>
            <a:ext cx="2652713" cy="671362"/>
          </a:xfrm>
        </p:spPr>
        <p:txBody>
          <a:bodyPr rtlCol="0"/>
          <a:lstStyle/>
          <a:p>
            <a:pPr marL="0" indent="0" rtl="0">
              <a:buNone/>
            </a:pPr>
            <a:r>
              <a:rPr lang="id-ID" noProof="1"/>
              <a:t>Anda bisa membuat ringkasan manfaat kompetitif di sisi kiri dan cerita keberhasilan singkat dari klien atau testimoni kepuasan yang hebat di sini, di bagian tengah. Contohnya:</a:t>
            </a:r>
          </a:p>
        </p:txBody>
      </p:sp>
      <p:sp>
        <p:nvSpPr>
          <p:cNvPr id="78" name="Tampungan Teks 77"/>
          <p:cNvSpPr>
            <a:spLocks noGrp="1"/>
          </p:cNvSpPr>
          <p:nvPr>
            <p:ph type="body" sz="quarter" idx="42"/>
          </p:nvPr>
        </p:nvSpPr>
        <p:spPr>
          <a:xfrm>
            <a:off x="3748088" y="3313979"/>
            <a:ext cx="2652713" cy="992765"/>
          </a:xfrm>
        </p:spPr>
        <p:txBody>
          <a:bodyPr rtlCol="0"/>
          <a:lstStyle/>
          <a:p>
            <a:pPr rtl="0"/>
            <a:r>
              <a:rPr lang="id-ID" noProof="1"/>
              <a:t>“Perusahaan Anda adalah yang terbaik. Tak terbayang ada yang bisa hidup tanpanya.”</a:t>
            </a:r>
            <a:br>
              <a:rPr lang="id-ID" noProof="1"/>
            </a:br>
            <a:r>
              <a:rPr lang="id-ID" noProof="1"/>
              <a:t> —Pelanggan yang sangat cerdas</a:t>
            </a:r>
          </a:p>
        </p:txBody>
      </p:sp>
      <p:sp>
        <p:nvSpPr>
          <p:cNvPr id="125" name="Tampungan Teks 124"/>
          <p:cNvSpPr>
            <a:spLocks noGrp="1"/>
          </p:cNvSpPr>
          <p:nvPr>
            <p:ph type="body" sz="quarter" idx="43"/>
          </p:nvPr>
        </p:nvSpPr>
        <p:spPr>
          <a:xfrm>
            <a:off x="3748088" y="4338883"/>
            <a:ext cx="2652713" cy="1123392"/>
          </a:xfrm>
        </p:spPr>
        <p:txBody>
          <a:bodyPr rtlCol="0"/>
          <a:lstStyle/>
          <a:p>
            <a:pPr marL="0" indent="0" rtl="0">
              <a:buNone/>
            </a:pPr>
            <a:r>
              <a:rPr lang="id-ID" noProof="1"/>
              <a:t>Sisi kanan halaman ini sangat cocok untuk ringkasan produk atau layanan utama.</a:t>
            </a:r>
          </a:p>
          <a:p>
            <a:pPr rtl="0"/>
            <a:endParaRPr lang="id-ID" noProof="1"/>
          </a:p>
          <a:p>
            <a:pPr rtl="0"/>
            <a:endParaRPr lang="id-ID" noProof="1"/>
          </a:p>
        </p:txBody>
      </p:sp>
      <p:pic>
        <p:nvPicPr>
          <p:cNvPr id="250" name="Tampungan Gambar 249" descr="Foto hitam putih kursi di dekat jendela di lorong gedung kantor yang cerah." title="Contoh gambar"/>
          <p:cNvPicPr>
            <a:picLocks noGrp="1" noChangeAspect="1"/>
          </p:cNvPicPr>
          <p:nvPr>
            <p:ph type="pic" sz="quarter" idx="22"/>
          </p:nvPr>
        </p:nvPicPr>
        <p:blipFill rotWithShape="1">
          <a:blip r:embed="rId4" cstate="print">
            <a:extLst>
              <a:ext uri="{28A0092B-C50C-407E-A947-70E740481C1C}">
                <a14:useLocalDpi xmlns:a14="http://schemas.microsoft.com/office/drawing/2010/main" val="0"/>
              </a:ext>
            </a:extLst>
          </a:blip>
          <a:srcRect/>
          <a:stretch/>
        </p:blipFill>
        <p:spPr/>
      </p:pic>
      <p:sp>
        <p:nvSpPr>
          <p:cNvPr id="127" name="Tampungan Teks 126"/>
          <p:cNvSpPr>
            <a:spLocks noGrp="1"/>
          </p:cNvSpPr>
          <p:nvPr>
            <p:ph type="body" sz="quarter" idx="45"/>
          </p:nvPr>
        </p:nvSpPr>
        <p:spPr/>
        <p:txBody>
          <a:bodyPr rtlCol="0"/>
          <a:lstStyle/>
          <a:p>
            <a:pPr marL="0" indent="0" rtl="0">
              <a:buNone/>
            </a:pPr>
            <a:r>
              <a:rPr lang="id-ID" noProof="1"/>
              <a:t>Anda mungkin ingin menyebutkan beberapa klien yang paling mengesankan di sini:</a:t>
            </a:r>
          </a:p>
          <a:p>
            <a:pPr lvl="0" rtl="0"/>
            <a:r>
              <a:rPr lang="id-ID" noProof="1"/>
              <a:t>Perusahaan besar dan penting</a:t>
            </a:r>
          </a:p>
          <a:p>
            <a:pPr lvl="0" rtl="0"/>
            <a:r>
              <a:rPr lang="id-ID" noProof="1"/>
              <a:t>Perusahaan yang sangat terkenal</a:t>
            </a:r>
          </a:p>
          <a:p>
            <a:pPr lvl="0" rtl="0"/>
            <a:r>
              <a:rPr lang="id-ID" noProof="1"/>
              <a:t>Perusahaan yang sangat mengesankan</a:t>
            </a:r>
          </a:p>
          <a:p>
            <a:pPr rtl="0"/>
            <a:endParaRPr lang="id-ID" noProof="1"/>
          </a:p>
        </p:txBody>
      </p:sp>
      <p:sp>
        <p:nvSpPr>
          <p:cNvPr id="126" name="Tampungan Teks 125"/>
          <p:cNvSpPr>
            <a:spLocks noGrp="1"/>
          </p:cNvSpPr>
          <p:nvPr>
            <p:ph type="body" sz="quarter" idx="44"/>
          </p:nvPr>
        </p:nvSpPr>
        <p:spPr/>
        <p:txBody>
          <a:bodyPr rtlCol="0"/>
          <a:lstStyle/>
          <a:p>
            <a:pPr rtl="0"/>
            <a:r>
              <a:rPr lang="id-ID" noProof="1"/>
              <a:t>Penawaran Utama</a:t>
            </a:r>
          </a:p>
        </p:txBody>
      </p:sp>
      <p:sp>
        <p:nvSpPr>
          <p:cNvPr id="129" name="Tampungan Teks 128"/>
          <p:cNvSpPr>
            <a:spLocks noGrp="1"/>
          </p:cNvSpPr>
          <p:nvPr>
            <p:ph type="body" sz="quarter" idx="47"/>
          </p:nvPr>
        </p:nvSpPr>
        <p:spPr>
          <a:xfrm>
            <a:off x="7131368" y="2846796"/>
            <a:ext cx="2560320" cy="832038"/>
          </a:xfrm>
        </p:spPr>
        <p:txBody>
          <a:bodyPr rtlCol="0"/>
          <a:lstStyle/>
          <a:p>
            <a:pPr marL="0" indent="0" rtl="0">
              <a:buNone/>
            </a:pPr>
            <a:r>
              <a:rPr lang="id-ID" noProof="1"/>
              <a:t>Tidak perlu malu! Tunjukkan kepada mereka bahwa Anda memang hebat. Buat daftar atau ringkas poin-poin utama tentang hal-hal yang Anda lakukan di sini. Dan, berikut satu tips lagi untuk melakukannya...</a:t>
            </a:r>
          </a:p>
          <a:p>
            <a:pPr rtl="0"/>
            <a:endParaRPr lang="id-ID" noProof="1"/>
          </a:p>
        </p:txBody>
      </p:sp>
      <p:sp>
        <p:nvSpPr>
          <p:cNvPr id="128" name="Tampungan Teks 127"/>
          <p:cNvSpPr>
            <a:spLocks noGrp="1"/>
          </p:cNvSpPr>
          <p:nvPr>
            <p:ph type="body" sz="quarter" idx="46"/>
          </p:nvPr>
        </p:nvSpPr>
        <p:spPr>
          <a:xfrm>
            <a:off x="7131368" y="3678834"/>
            <a:ext cx="2560320" cy="237054"/>
          </a:xfrm>
        </p:spPr>
        <p:txBody>
          <a:bodyPr rtlCol="0"/>
          <a:lstStyle/>
          <a:p>
            <a:pPr rtl="0"/>
            <a:r>
              <a:rPr lang="id-ID" noProof="1"/>
              <a:t>Tidak Perlu Malu!</a:t>
            </a:r>
          </a:p>
        </p:txBody>
      </p:sp>
      <p:sp>
        <p:nvSpPr>
          <p:cNvPr id="130" name="Tampungan Teks 129"/>
          <p:cNvSpPr>
            <a:spLocks noGrp="1"/>
          </p:cNvSpPr>
          <p:nvPr>
            <p:ph type="body" sz="quarter" idx="48"/>
          </p:nvPr>
        </p:nvSpPr>
        <p:spPr>
          <a:xfrm>
            <a:off x="7131368" y="3974134"/>
            <a:ext cx="2560320" cy="1414821"/>
          </a:xfrm>
        </p:spPr>
        <p:txBody>
          <a:bodyPr rtlCol="0"/>
          <a:lstStyle/>
          <a:p>
            <a:pPr marL="0" indent="0" rtl="0">
              <a:buNone/>
            </a:pPr>
            <a:r>
              <a:rPr lang="id-ID" noProof="1"/>
              <a:t>Ini tempat yang bagus untuk “promosi singkat”. Jika hanya tersedia waktu beberapa detik untuk mempromosikan produk atau layanan kepada seseorang, apa yang ingin Anda katakan? </a:t>
            </a:r>
          </a:p>
          <a:p>
            <a:pPr rtl="0"/>
            <a:r>
              <a:rPr lang="id-ID" noProof="1"/>
              <a:t>Masukkan kalimat Anda sendiri untuk membuat perusahaan dan layanan Anda bersinar!</a:t>
            </a:r>
          </a:p>
        </p:txBody>
      </p:sp>
      <p:sp>
        <p:nvSpPr>
          <p:cNvPr id="219" name="Tampungan Teks 218"/>
          <p:cNvSpPr>
            <a:spLocks noGrp="1"/>
          </p:cNvSpPr>
          <p:nvPr>
            <p:ph type="body" sz="quarter" idx="49"/>
          </p:nvPr>
        </p:nvSpPr>
        <p:spPr/>
        <p:txBody>
          <a:bodyPr rtlCol="0"/>
          <a:lstStyle/>
          <a:p>
            <a:pPr rtl="0"/>
            <a:r>
              <a:rPr lang="id-ID" noProof="1"/>
              <a:t>Hubungi Kami</a:t>
            </a:r>
          </a:p>
        </p:txBody>
      </p:sp>
      <p:sp>
        <p:nvSpPr>
          <p:cNvPr id="220" name="Tampungan Teks 219"/>
          <p:cNvSpPr>
            <a:spLocks noGrp="1"/>
          </p:cNvSpPr>
          <p:nvPr>
            <p:ph type="body" sz="quarter" idx="50"/>
          </p:nvPr>
        </p:nvSpPr>
        <p:spPr/>
        <p:txBody>
          <a:bodyPr rtlCol="0"/>
          <a:lstStyle/>
          <a:p>
            <a:pPr rtl="0"/>
            <a:r>
              <a:rPr lang="id-ID" noProof="1"/>
              <a:t>Northwind Traders</a:t>
            </a:r>
          </a:p>
          <a:p>
            <a:pPr rtl="0"/>
            <a:r>
              <a:rPr lang="id-ID" noProof="1"/>
              <a:t>Jl. Mahakam no. 4567</a:t>
            </a:r>
          </a:p>
          <a:p>
            <a:pPr rtl="0"/>
            <a:r>
              <a:rPr lang="id-ID" noProof="1"/>
              <a:t>Jakarta, 11000</a:t>
            </a:r>
          </a:p>
          <a:p>
            <a:pPr rtl="0"/>
            <a:r>
              <a:rPr lang="id-ID" noProof="1"/>
              <a:t>(021) 555-1234</a:t>
            </a:r>
          </a:p>
          <a:p>
            <a:pPr rtl="0"/>
            <a:r>
              <a:rPr lang="id-ID" noProof="1"/>
              <a:t>kim@northwindtraders.com</a:t>
            </a:r>
          </a:p>
          <a:p>
            <a:pPr rtl="0"/>
            <a:r>
              <a:rPr lang="id-ID" noProof="1"/>
              <a:t>Kunjungi kami di web:</a:t>
            </a:r>
          </a:p>
          <a:p>
            <a:pPr rtl="0"/>
            <a:r>
              <a:rPr lang="id-ID" noProof="1"/>
              <a:t>www.northwindtraders.com</a:t>
            </a:r>
          </a:p>
          <a:p>
            <a:pPr rtl="0"/>
            <a:endParaRPr lang="id-ID" noProof="1"/>
          </a:p>
        </p:txBody>
      </p:sp>
      <p:sp>
        <p:nvSpPr>
          <p:cNvPr id="25" name="Tampungan Teks 24"/>
          <p:cNvSpPr>
            <a:spLocks noGrp="1"/>
          </p:cNvSpPr>
          <p:nvPr>
            <p:ph type="body" sz="quarter" idx="54"/>
          </p:nvPr>
        </p:nvSpPr>
        <p:spPr/>
        <p:txBody>
          <a:bodyPr rtlCol="0">
            <a:normAutofit fontScale="25000" lnSpcReduction="20000"/>
          </a:bodyPr>
          <a:lstStyle/>
          <a:p>
            <a:pPr rtl="0"/>
            <a:endParaRPr lang="id-ID" noProof="1"/>
          </a:p>
        </p:txBody>
      </p:sp>
      <p:sp>
        <p:nvSpPr>
          <p:cNvPr id="26" name="Tampungan Teks 25"/>
          <p:cNvSpPr>
            <a:spLocks noGrp="1"/>
          </p:cNvSpPr>
          <p:nvPr>
            <p:ph type="body" sz="quarter" idx="55"/>
          </p:nvPr>
        </p:nvSpPr>
        <p:spPr/>
        <p:txBody>
          <a:bodyPr rtlCol="0">
            <a:normAutofit fontScale="25000" lnSpcReduction="20000"/>
          </a:bodyPr>
          <a:lstStyle/>
          <a:p>
            <a:pPr rtl="0"/>
            <a:endParaRPr lang="id-ID" noProof="1"/>
          </a:p>
        </p:txBody>
      </p:sp>
      <p:sp>
        <p:nvSpPr>
          <p:cNvPr id="27" name="Tampungan Teks 26"/>
          <p:cNvSpPr>
            <a:spLocks noGrp="1"/>
          </p:cNvSpPr>
          <p:nvPr>
            <p:ph type="body" sz="quarter" idx="56"/>
          </p:nvPr>
        </p:nvSpPr>
        <p:spPr/>
        <p:txBody>
          <a:bodyPr rtlCol="0">
            <a:normAutofit fontScale="25000" lnSpcReduction="20000"/>
          </a:bodyPr>
          <a:lstStyle/>
          <a:p>
            <a:pPr rtl="0"/>
            <a:endParaRPr lang="id-ID" noProof="1"/>
          </a:p>
        </p:txBody>
      </p:sp>
      <p:cxnSp>
        <p:nvCxnSpPr>
          <p:cNvPr id="47" name="lipat"/>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lipat"/>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sld>
</file>

<file path=ppt/theme/theme11.xml><?xml version="1.0" encoding="utf-8"?>
<a:theme xmlns:a="http://schemas.openxmlformats.org/drawingml/2006/main" name="Brosur Merah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2.xml><?xml version="1.0" encoding="utf-8"?>
<a:theme xmlns:a="http://schemas.openxmlformats.org/drawingml/2006/main" name="Tema Offic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Tema Offic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9</ap:TotalTime>
  <ap:Words>526</ap:Words>
  <ap:PresentationFormat>Kustom</ap:PresentationFormat>
  <ap:Paragraphs>46</ap:Paragraphs>
  <ap:Slides>2</ap:Slides>
  <ap:Notes>2</ap:Notes>
  <ap:HiddenSlides>0</ap:HiddenSlides>
  <ap:MMClips>0</ap:MMClips>
  <ap:ScaleCrop>false</ap:ScaleCrop>
  <ap:HeadingPairs>
    <vt:vector baseType="variant" size="6">
      <vt:variant>
        <vt:lpstr>Font Dipakai</vt:lpstr>
      </vt:variant>
      <vt:variant>
        <vt:i4>2</vt:i4>
      </vt:variant>
      <vt:variant>
        <vt:lpstr>Tema</vt:lpstr>
      </vt:variant>
      <vt:variant>
        <vt:i4>1</vt:i4>
      </vt:variant>
      <vt:variant>
        <vt:lpstr>Judul Slide</vt:lpstr>
      </vt:variant>
      <vt:variant>
        <vt:i4>2</vt:i4>
      </vt:variant>
    </vt:vector>
  </ap:HeadingPairs>
  <ap:TitlesOfParts>
    <vt:vector baseType="lpstr" size="5">
      <vt:lpstr>Arial</vt:lpstr>
      <vt:lpstr>Times New Roman</vt:lpstr>
      <vt:lpstr>Brosur Merah 11 x 8,5</vt:lpstr>
      <vt:lpstr>Presentasi PowerPoint</vt:lpstr>
      <vt:lpstr>Presentasi PowerPoint</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2014-05-09T17:43:57Z</dcterms:created>
  <dcterms:modified xsi:type="dcterms:W3CDTF">2021-04-08T07:55:59Z</dcterms:modified>
</cp:coreProperties>
</file>