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59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12188825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36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embar_kerja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Lembar1!$B$1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Lembar1!$C$1</c:f>
              <c:strCache>
                <c:ptCount val="1"/>
                <c:pt idx="0">
                  <c:v>Seri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Lembar1!$D$1</c:f>
              <c:strCache>
                <c:ptCount val="1"/>
                <c:pt idx="0">
                  <c:v>Seri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Lembar1!$A$2:$A$5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Lembar1!$D$2:$D$5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75488816"/>
        <c:axId val="175488256"/>
      </c:barChart>
      <c:catAx>
        <c:axId val="17548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175488256"/>
        <c:crosses val="autoZero"/>
        <c:auto val="1"/>
        <c:lblAlgn val="ctr"/>
        <c:lblOffset val="100"/>
        <c:noMultiLvlLbl val="0"/>
      </c:catAx>
      <c:valAx>
        <c:axId val="1754882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48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ks]" custT="1"/>
      <dgm:spPr/>
      <dgm:t>
        <a:bodyPr/>
        <a:lstStyle/>
        <a:p>
          <a:r>
            <a:rPr lang="id-ID" sz="4000" dirty="0"/>
            <a:t>Langkah 1 Judul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id-ID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id-ID"/>
        </a:p>
      </dgm:t>
    </dgm:pt>
    <dgm:pt modelId="{06BE8A73-9D5C-4331-9D91-B2F90B0E1D84}">
      <dgm:prSet phldrT="[Teks]" custT="1"/>
      <dgm:spPr/>
      <dgm:t>
        <a:bodyPr/>
        <a:lstStyle/>
        <a:p>
          <a:r>
            <a:rPr lang="id-ID" sz="4000" dirty="0"/>
            <a:t>Langkah 2 Judul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id-ID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id-ID"/>
        </a:p>
      </dgm:t>
    </dgm:pt>
    <dgm:pt modelId="{27F5F634-3F26-431A-81DB-17B153217268}">
      <dgm:prSet phldrT="[Teks]" custT="1"/>
      <dgm:spPr/>
      <dgm:t>
        <a:bodyPr/>
        <a:lstStyle/>
        <a:p>
          <a:r>
            <a:rPr lang="id-ID" sz="4000" dirty="0"/>
            <a:t>Langkah 3 Judul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id-ID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id-ID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0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/>
            <a:t>Langkah 1 Judul</a:t>
          </a:r>
        </a:p>
      </dsp:txBody>
      <dsp:txXfrm>
        <a:off x="81835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400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/>
            <a:t>Langkah 2 Judul</a:t>
          </a:r>
        </a:p>
      </dsp:txBody>
      <dsp:txXfrm>
        <a:off x="3282235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6400800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kern="1200" dirty="0"/>
            <a:t>Langkah 3 Judul</a:t>
          </a:r>
        </a:p>
      </dsp:txBody>
      <dsp:txXfrm>
        <a:off x="6482635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B1659ACC-BB8B-40BD-9C3D-7515A99833BA}" type="datetimeFigureOut">
              <a:rPr lang="id-ID"/>
              <a:t>04/12/2013</a:t>
            </a:fld>
            <a:endParaRPr lang="id-ID"/>
          </a:p>
        </p:txBody>
      </p:sp>
      <p:sp>
        <p:nvSpPr>
          <p:cNvPr id="4" name="Tempat Penampung Foo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5" name="Tempat Penampung Nomor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FE02B09C-4EB4-4858-8C5D-928515EB5FA1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3" name="Tempat Penampung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d-ID" sz="1200"/>
            </a:lvl1pPr>
          </a:lstStyle>
          <a:p>
            <a:fld id="{6CAB3F5D-6129-4745-AD27-E1F8E3F0C4BE}" type="datetimeFigureOut">
              <a:t>04/12/2013</a:t>
            </a:fld>
            <a:endParaRPr lang="id-ID"/>
          </a:p>
        </p:txBody>
      </p:sp>
      <p:sp>
        <p:nvSpPr>
          <p:cNvPr id="4" name="Tempat Penampung Gamba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Tempat Penampung Catatan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d-ID" sz="1200"/>
            </a:lvl1pPr>
          </a:lstStyle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d-ID" sz="1200"/>
            </a:lvl1pPr>
          </a:lstStyle>
          <a:p>
            <a:fld id="{BC640D2E-0C1A-4418-8763-9BB732EB1D20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d-ID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Gamba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Tempat Penampung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Bentuk bebas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85" name="Bentuk bebas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353" name="Gr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Bentuk bebas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1" name="Bentuk bebas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2" name="Bentuk bebas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3" name="Bentuk bebas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4" name="Bentuk bebas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5" name="Bentuk bebas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6" name="Bentuk bebas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8" name="Bentuk bebas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29" name="Bentuk bebas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0" name="Bentuk bebas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1" name="Bentuk bebas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2" name="Bentuk bebas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3" name="Bentuk bebas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4" name="Bentuk bebas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5" name="Bentuk bebas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6" name="Bentuk bebas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7" name="Bentuk bebas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8" name="Bentuk bebas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39" name="Bentuk bebas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0" name="Bentuk bebas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1" name="Bentuk bebas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2" name="Bentuk bebas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3" name="Bentuk bebas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4" name="Bentuk bebas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5" name="Bentuk bebas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6" name="Bentuk bebas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7" name="Bentuk bebas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8" name="Bentuk bebas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49" name="Bentuk bebas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0" name="Bentuk bebas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1" name="Bentuk bebas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2" name="Bentuk bebas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3" name="Bentuk bebas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4" name="Bentuk bebas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5" name="Bentuk bebas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6" name="Bentuk bebas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7" name="Bentuk bebas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8" name="Bentuk bebas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59" name="Bentuk bebas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0" name="Bentuk bebas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1" name="Bentuk bebas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2" name="Bentuk bebas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3" name="Bentuk bebas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4" name="Bentuk bebas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5" name="Bentuk bebas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6" name="Bentuk bebas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7" name="Bentuk bebas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8" name="Bentuk bebas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69" name="Bentuk bebas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0" name="Bentuk bebas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1" name="Bentuk bebas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2" name="Bentuk bebas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3" name="Bentuk bebas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4" name="Bentuk bebas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5" name="Bentuk bebas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6" name="Bentuk bebas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7" name="Bentuk bebas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8" name="Bentuk bebas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79" name="Bentuk bebas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0" name="Bentuk bebas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1" name="Bentuk bebas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2" name="Bentuk bebas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3" name="Bentuk bebas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4" name="Bentuk bebas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5" name="Bentuk bebas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6" name="Bentuk bebas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7" name="Bentuk bebas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8" name="Bentuk bebas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89" name="Bentuk bebas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0" name="Bentuk bebas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1" name="Bentuk bebas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2" name="Bentuk bebas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3" name="Bentuk bebas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4" name="Bentuk bebas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5" name="Bentuk bebas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6" name="Bentuk bebas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7" name="Bentuk bebas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8" name="Bentuk bebas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99" name="Bentuk bebas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0" name="Bentuk bebas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1" name="Bentuk bebas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2" name="Bentuk bebas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3" name="Bentuk bebas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4" name="Bentuk bebas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5" name="Bentuk bebas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6" name="Bentuk bebas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7" name="Bentuk bebas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8" name="Bentuk bebas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09" name="Bentuk bebas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0" name="Bentuk bebas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1" name="Bentuk bebas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2" name="Bentuk bebas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3" name="Bentuk bebas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4" name="Bentuk bebas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5" name="Bentuk bebas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6" name="Bentuk bebas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7" name="Bentuk bebas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8" name="Bentuk bebas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19" name="Bentuk bebas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0" name="Bentuk bebas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1" name="Bentuk bebas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2" name="Bentuk bebas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3" name="Bentuk bebas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4" name="Bentuk bebas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5" name="Bentuk bebas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6" name="Bentuk bebas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7" name="Bentuk bebas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8" name="Bentuk bebas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29" name="Bentuk bebas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0" name="Bentuk bebas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1" name="Bentuk bebas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2" name="Bentuk bebas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3" name="Bentuk bebas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4" name="Bentuk bebas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5" name="Bentuk bebas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6" name="Bentuk bebas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7" name="Bentuk bebas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8" name="Bentuk bebas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39" name="Bentuk bebas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5" name="Bentuk bebas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6" name="Bentuk bebas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151" name="Bentuk bebas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86" name="Bentuk bebas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348" name="Gr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Bentuk bebas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88" name="Bentuk bebas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89" name="Bentuk bebas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0" name="Bentuk bebas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1" name="Bentuk bebas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2" name="Bentuk bebas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3" name="Bentuk bebas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4" name="Bentuk bebas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5" name="Bentuk bebas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6" name="Bentuk bebas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8" name="Bentuk bebas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99" name="Bentuk bebas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0" name="Bentuk bebas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1" name="Bentuk bebas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2" name="Bentuk bebas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3" name="Bentuk bebas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4" name="Bentuk bebas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5" name="Bentuk bebas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6" name="Bentuk bebas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7" name="Bentuk bebas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8" name="Bentuk bebas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09" name="Bentuk bebas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0" name="Bentuk bebas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1" name="Bentuk bebas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2" name="Bentuk bebas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3" name="Bentuk bebas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4" name="Bentuk bebas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5" name="Bentuk bebas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6" name="Bentuk bebas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8" name="Bentuk bebas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19" name="Bentuk bebas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341" name="Bentuk bebas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43" name="Bentuk bebas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1351" name="Gr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Bentuk bebas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0" name="Bentuk bebas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42" name="Bentuk bebas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id-ID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id-ID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id-ID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id-ID"/>
            </a:lvl5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04/12/2013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Vertikal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id-ID"/>
            </a:lvl5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  <a:p>
            <a:pPr lvl="4"/>
            <a:endParaRPr lang="id-ID"/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04/12/2013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t>04/12/2013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id-ID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id-ID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id-ID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id-ID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id-ID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04/12/2013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id-ID" sz="2399"/>
            </a:lvl1pPr>
            <a:lvl2pPr latinLnBrk="0">
              <a:defRPr lang="id-ID" sz="2200"/>
            </a:lvl2pPr>
            <a:lvl3pPr latinLnBrk="0">
              <a:defRPr lang="id-ID" sz="1799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799"/>
            </a:lvl6pPr>
            <a:lvl7pPr latinLnBrk="0">
              <a:defRPr lang="id-ID" sz="1799"/>
            </a:lvl7pPr>
            <a:lvl8pPr latinLnBrk="0">
              <a:defRPr lang="id-ID" sz="1799"/>
            </a:lvl8pPr>
            <a:lvl9pPr latinLnBrk="0">
              <a:defRPr lang="id-ID" sz="1799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id-ID" sz="2399"/>
            </a:lvl1pPr>
            <a:lvl2pPr latinLnBrk="0">
              <a:defRPr lang="id-ID" sz="2200"/>
            </a:lvl2pPr>
            <a:lvl3pPr latinLnBrk="0">
              <a:defRPr lang="id-ID" sz="1799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799"/>
            </a:lvl6pPr>
            <a:lvl7pPr latinLnBrk="0">
              <a:defRPr lang="id-ID" sz="1799"/>
            </a:lvl7pPr>
            <a:lvl8pPr latinLnBrk="0">
              <a:defRPr lang="id-ID" sz="1799"/>
            </a:lvl8pPr>
            <a:lvl9pPr latinLnBrk="0">
              <a:defRPr lang="id-ID" sz="1799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04/12/2013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2600" b="0" cap="all" baseline="0"/>
            </a:lvl1pPr>
            <a:lvl2pPr marL="457063" indent="0" latinLnBrk="0">
              <a:buNone/>
              <a:defRPr lang="id-ID" sz="1999" b="1"/>
            </a:lvl2pPr>
            <a:lvl3pPr marL="914126" indent="0" latinLnBrk="0">
              <a:buNone/>
              <a:defRPr lang="id-ID" sz="1799" b="1"/>
            </a:lvl3pPr>
            <a:lvl4pPr marL="1371189" indent="0" latinLnBrk="0">
              <a:buNone/>
              <a:defRPr lang="id-ID" sz="1600" b="1"/>
            </a:lvl4pPr>
            <a:lvl5pPr marL="1828251" indent="0" latinLnBrk="0">
              <a:buNone/>
              <a:defRPr lang="id-ID" sz="1600" b="1"/>
            </a:lvl5pPr>
            <a:lvl6pPr marL="2285314" indent="0" latinLnBrk="0">
              <a:buNone/>
              <a:defRPr lang="id-ID" sz="1600" b="1"/>
            </a:lvl6pPr>
            <a:lvl7pPr marL="2742377" indent="0" latinLnBrk="0">
              <a:buNone/>
              <a:defRPr lang="id-ID" sz="1600" b="1"/>
            </a:lvl7pPr>
            <a:lvl8pPr marL="3199440" indent="0" latinLnBrk="0">
              <a:buNone/>
              <a:defRPr lang="id-ID" sz="1600" b="1"/>
            </a:lvl8pPr>
            <a:lvl9pPr marL="3656503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4" name="Tempat Penampung Konten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id-ID" sz="2399"/>
            </a:lvl1pPr>
            <a:lvl2pPr latinLnBrk="0">
              <a:defRPr lang="id-ID" sz="2200"/>
            </a:lvl2pPr>
            <a:lvl3pPr latinLnBrk="0">
              <a:defRPr lang="id-ID" sz="1799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600"/>
            </a:lvl6pPr>
            <a:lvl7pPr latinLnBrk="0">
              <a:defRPr lang="id-ID" sz="1600"/>
            </a:lvl7pPr>
            <a:lvl8pPr latinLnBrk="0">
              <a:defRPr lang="id-ID" sz="1600"/>
            </a:lvl8pPr>
            <a:lvl9pPr latinLnBrk="0">
              <a:defRPr lang="id-ID" sz="16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empat Penampung Teks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id-ID" sz="2600" b="0" cap="all" baseline="0"/>
            </a:lvl1pPr>
            <a:lvl2pPr marL="457063" indent="0" latinLnBrk="0">
              <a:buNone/>
              <a:defRPr lang="id-ID" sz="1999" b="1"/>
            </a:lvl2pPr>
            <a:lvl3pPr marL="914126" indent="0" latinLnBrk="0">
              <a:buNone/>
              <a:defRPr lang="id-ID" sz="1799" b="1"/>
            </a:lvl3pPr>
            <a:lvl4pPr marL="1371189" indent="0" latinLnBrk="0">
              <a:buNone/>
              <a:defRPr lang="id-ID" sz="1600" b="1"/>
            </a:lvl4pPr>
            <a:lvl5pPr marL="1828251" indent="0" latinLnBrk="0">
              <a:buNone/>
              <a:defRPr lang="id-ID" sz="1600" b="1"/>
            </a:lvl5pPr>
            <a:lvl6pPr marL="2285314" indent="0" latinLnBrk="0">
              <a:buNone/>
              <a:defRPr lang="id-ID" sz="1600" b="1"/>
            </a:lvl6pPr>
            <a:lvl7pPr marL="2742377" indent="0" latinLnBrk="0">
              <a:buNone/>
              <a:defRPr lang="id-ID" sz="1600" b="1"/>
            </a:lvl7pPr>
            <a:lvl8pPr marL="3199440" indent="0" latinLnBrk="0">
              <a:buNone/>
              <a:defRPr lang="id-ID" sz="1600" b="1"/>
            </a:lvl8pPr>
            <a:lvl9pPr marL="3656503" indent="0" latinLnBrk="0">
              <a:buNone/>
              <a:defRPr lang="id-ID" sz="1600" b="1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6" name="Tempat Penampung Konten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id-ID" sz="2399"/>
            </a:lvl1pPr>
            <a:lvl2pPr latinLnBrk="0">
              <a:defRPr lang="id-ID" sz="2200"/>
            </a:lvl2pPr>
            <a:lvl3pPr latinLnBrk="0">
              <a:defRPr lang="id-ID" sz="1799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600"/>
            </a:lvl6pPr>
            <a:lvl7pPr latinLnBrk="0">
              <a:defRPr lang="id-ID" sz="1600"/>
            </a:lvl7pPr>
            <a:lvl8pPr latinLnBrk="0">
              <a:defRPr lang="id-ID" sz="1600"/>
            </a:lvl8pPr>
            <a:lvl9pPr latinLnBrk="0">
              <a:defRPr lang="id-ID" sz="16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empat Penampung Tangga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04/12/2013</a:t>
            </a:fld>
            <a:endParaRPr lang="id-ID"/>
          </a:p>
        </p:txBody>
      </p:sp>
      <p:sp>
        <p:nvSpPr>
          <p:cNvPr id="8" name="Tempat Penampung Foo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empat Penampung Nomor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id-ID"/>
          </a:p>
        </p:txBody>
      </p:sp>
      <p:sp>
        <p:nvSpPr>
          <p:cNvPr id="10" name="Judu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240" name="Tempat Penampung Tanggal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04/12/2013</a:t>
            </a:fld>
            <a:endParaRPr lang="id-ID"/>
          </a:p>
        </p:txBody>
      </p:sp>
      <p:sp>
        <p:nvSpPr>
          <p:cNvPr id="241" name="Tempat Penampung Foot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42" name="Tempat Penampung Nomor Slide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mpat Penampung Tangga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t>04/12/2013</a:t>
            </a:fld>
            <a:endParaRPr lang="id-ID"/>
          </a:p>
        </p:txBody>
      </p:sp>
      <p:sp>
        <p:nvSpPr>
          <p:cNvPr id="3" name="Tempat Penampung Foo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empat Penampung Nomor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id-ID" sz="4000" b="1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id-ID" sz="2400"/>
            </a:lvl1pPr>
            <a:lvl2pPr latinLnBrk="0">
              <a:defRPr lang="id-ID" sz="2200"/>
            </a:lvl2pPr>
            <a:lvl3pPr latinLnBrk="0">
              <a:defRPr lang="id-ID" sz="1800"/>
            </a:lvl3pPr>
            <a:lvl4pPr latinLnBrk="0">
              <a:defRPr lang="id-ID" sz="1600"/>
            </a:lvl4pPr>
            <a:lvl5pPr latinLnBrk="0">
              <a:defRPr lang="id-ID" sz="1600"/>
            </a:lvl5pPr>
            <a:lvl6pPr latinLnBrk="0">
              <a:defRPr lang="id-ID" sz="1600"/>
            </a:lvl6pPr>
            <a:lvl7pPr latinLnBrk="0">
              <a:defRPr lang="id-ID" sz="1600"/>
            </a:lvl7pPr>
            <a:lvl8pPr latinLnBrk="0">
              <a:defRPr lang="id-ID" sz="1600"/>
            </a:lvl8pPr>
            <a:lvl9pPr latinLnBrk="0">
              <a:defRPr lang="id-ID" sz="1600"/>
            </a:lvl9pPr>
          </a:lstStyle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id-ID" sz="2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5" name="Tempat Penampung Tangga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t>04/12/2013</a:t>
            </a:fld>
            <a:endParaRPr lang="id-ID"/>
          </a:p>
        </p:txBody>
      </p:sp>
      <p:sp>
        <p:nvSpPr>
          <p:cNvPr id="6" name="Tempat Penampung Foo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empat Penampung Nomor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id-ID" sz="4000" b="1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Gamba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id-ID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id-ID" sz="2800"/>
            </a:lvl2pPr>
            <a:lvl3pPr marL="914400" indent="0" latinLnBrk="0">
              <a:buNone/>
              <a:defRPr lang="id-ID" sz="2400"/>
            </a:lvl3pPr>
            <a:lvl4pPr marL="1371600" indent="0" latinLnBrk="0">
              <a:buNone/>
              <a:defRPr lang="id-ID" sz="2000"/>
            </a:lvl4pPr>
            <a:lvl5pPr marL="1828800" indent="0" latinLnBrk="0">
              <a:buNone/>
              <a:defRPr lang="id-ID" sz="2000"/>
            </a:lvl5pPr>
            <a:lvl6pPr marL="2286000" indent="0" latinLnBrk="0">
              <a:buNone/>
              <a:defRPr lang="id-ID" sz="2000"/>
            </a:lvl6pPr>
            <a:lvl7pPr marL="2743200" indent="0" latinLnBrk="0">
              <a:buNone/>
              <a:defRPr lang="id-ID" sz="2000"/>
            </a:lvl7pPr>
            <a:lvl8pPr marL="3200400" indent="0" latinLnBrk="0">
              <a:buNone/>
              <a:defRPr lang="id-ID" sz="2000"/>
            </a:lvl8pPr>
            <a:lvl9pPr marL="3657600" indent="0" latinLnBrk="0">
              <a:buNone/>
              <a:defRPr lang="id-ID" sz="2000"/>
            </a:lvl9pPr>
          </a:lstStyle>
          <a:p>
            <a:r>
              <a:rPr lang="id-ID"/>
              <a:t>Klik ikon untuk menambahkan gambar</a:t>
            </a:r>
          </a:p>
        </p:txBody>
      </p:sp>
      <p:sp>
        <p:nvSpPr>
          <p:cNvPr id="4" name="Tempat Penampung Teks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id-ID" sz="2400"/>
            </a:lvl1pPr>
            <a:lvl2pPr marL="457200" indent="0" latinLnBrk="0">
              <a:buNone/>
              <a:defRPr lang="id-ID" sz="1200"/>
            </a:lvl2pPr>
            <a:lvl3pPr marL="914400" indent="0" latinLnBrk="0">
              <a:buNone/>
              <a:defRPr lang="id-ID" sz="1000"/>
            </a:lvl3pPr>
            <a:lvl4pPr marL="1371600" indent="0" latinLnBrk="0">
              <a:buNone/>
              <a:defRPr lang="id-ID" sz="900"/>
            </a:lvl4pPr>
            <a:lvl5pPr marL="1828800" indent="0" latinLnBrk="0">
              <a:buNone/>
              <a:defRPr lang="id-ID" sz="900"/>
            </a:lvl5pPr>
            <a:lvl6pPr marL="2286000" indent="0" latinLnBrk="0">
              <a:buNone/>
              <a:defRPr lang="id-ID" sz="900"/>
            </a:lvl6pPr>
            <a:lvl7pPr marL="2743200" indent="0" latinLnBrk="0">
              <a:buNone/>
              <a:defRPr lang="id-ID" sz="900"/>
            </a:lvl7pPr>
            <a:lvl8pPr marL="3200400" indent="0" latinLnBrk="0">
              <a:buNone/>
              <a:defRPr lang="id-ID" sz="900"/>
            </a:lvl8pPr>
            <a:lvl9pPr marL="3657600" indent="0" latinLnBrk="0">
              <a:buNone/>
              <a:defRPr lang="id-ID" sz="900"/>
            </a:lvl9pPr>
          </a:lstStyle>
          <a:p>
            <a:pPr lvl="0"/>
            <a:r>
              <a:rPr lang="id-ID"/>
              <a:t>Klik untuk mengedit gaya teks Master</a:t>
            </a:r>
          </a:p>
        </p:txBody>
      </p:sp>
      <p:sp>
        <p:nvSpPr>
          <p:cNvPr id="86" name="Tempat Penampung Tanggal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04/12/2013</a:t>
            </a:fld>
            <a:endParaRPr lang="id-ID"/>
          </a:p>
        </p:txBody>
      </p:sp>
      <p:sp>
        <p:nvSpPr>
          <p:cNvPr id="87" name="Tempat Penampung Foot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0" name="Tempat Penampung Nomor Slide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Bentuk bebas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" name="Tempat Penampung Judul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empat Penampung Teks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mengedit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empat Penampung Tanggal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pPr/>
              <a:t>04/12/2013</a:t>
            </a:fld>
            <a:endParaRPr lang="id-ID"/>
          </a:p>
        </p:txBody>
      </p:sp>
      <p:sp>
        <p:nvSpPr>
          <p:cNvPr id="5" name="Tempat Penampung Foot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d-ID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empat Penampung Nomor Slide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d-ID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d-ID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id-ID">
          <a:solidFill>
            <a:schemeClr val="tx2"/>
          </a:solidFill>
        </a:defRPr>
      </a:lvl2pPr>
      <a:lvl3pPr eaLnBrk="1" latinLnBrk="0" hangingPunct="1">
        <a:defRPr lang="id-ID">
          <a:solidFill>
            <a:schemeClr val="tx2"/>
          </a:solidFill>
        </a:defRPr>
      </a:lvl3pPr>
      <a:lvl4pPr eaLnBrk="1" latinLnBrk="0" hangingPunct="1">
        <a:defRPr lang="id-ID">
          <a:solidFill>
            <a:schemeClr val="tx2"/>
          </a:solidFill>
        </a:defRPr>
      </a:lvl4pPr>
      <a:lvl5pPr eaLnBrk="1" latinLnBrk="0" hangingPunct="1">
        <a:defRPr lang="id-ID">
          <a:solidFill>
            <a:schemeClr val="tx2"/>
          </a:solidFill>
        </a:defRPr>
      </a:lvl5pPr>
      <a:lvl6pPr eaLnBrk="1" latinLnBrk="0" hangingPunct="1">
        <a:defRPr lang="id-ID">
          <a:solidFill>
            <a:schemeClr val="tx2"/>
          </a:solidFill>
        </a:defRPr>
      </a:lvl6pPr>
      <a:lvl7pPr eaLnBrk="1" latinLnBrk="0" hangingPunct="1">
        <a:defRPr lang="id-ID">
          <a:solidFill>
            <a:schemeClr val="tx2"/>
          </a:solidFill>
        </a:defRPr>
      </a:lvl7pPr>
      <a:lvl8pPr eaLnBrk="1" latinLnBrk="0" hangingPunct="1">
        <a:defRPr lang="id-ID">
          <a:solidFill>
            <a:schemeClr val="tx2"/>
          </a:solidFill>
        </a:defRPr>
      </a:lvl8pPr>
      <a:lvl9pPr eaLnBrk="1" latinLnBrk="0" hangingPunct="1">
        <a:defRPr lang="id-ID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id-ID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id-ID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id-ID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id-ID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id-ID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id-ID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id-ID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id-ID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id-ID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d-ID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Judu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>
                <a:latin typeface="Constantia" pitchFamily="18" charset="0"/>
              </a:rPr>
              <a:t>Tata Letak Judul</a:t>
            </a:r>
          </a:p>
        </p:txBody>
      </p:sp>
      <p:sp>
        <p:nvSpPr>
          <p:cNvPr id="9" name="Subjudu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>
                <a:latin typeface="Constantia" pitchFamily="18" charset="0"/>
              </a:rPr>
              <a:t>Subjudul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222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ampungan Teks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216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>
                <a:latin typeface="Constantia" pitchFamily="18" charset="0"/>
              </a:rPr>
              <a:t>Tata Letak Judul dan Konten dengan Daftar</a:t>
            </a:r>
          </a:p>
        </p:txBody>
      </p:sp>
      <p:sp>
        <p:nvSpPr>
          <p:cNvPr id="3" name="Tempat Penampung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Tambahkan titik poin pertama Anda di sini</a:t>
            </a:r>
          </a:p>
          <a:p>
            <a:r>
              <a:rPr lang="id-ID"/>
              <a:t>Tambahkan titik poin kedua Anda di sini</a:t>
            </a:r>
          </a:p>
          <a:p>
            <a:r>
              <a:rPr lang="id-ID"/>
              <a:t>Tambahkan titik poin ketiga Anda di sini</a:t>
            </a:r>
            <a:endParaRPr lang="id-ID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Tata Letak Judul dan Konten dengan Bagan</a:t>
            </a:r>
          </a:p>
        </p:txBody>
      </p:sp>
      <p:graphicFrame>
        <p:nvGraphicFramePr>
          <p:cNvPr id="6" name="Tampungan Konten 5" descr="Bagan Kolom Tergugus" title="Baga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7584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Judu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Tata Letak Dua Konten dengan Tabel</a:t>
            </a:r>
          </a:p>
        </p:txBody>
      </p:sp>
      <p:sp>
        <p:nvSpPr>
          <p:cNvPr id="2" name="Tempat Penampung Konten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/>
              <a:t>Titik poin pertama di sini</a:t>
            </a:r>
          </a:p>
          <a:p>
            <a:r>
              <a:rPr lang="id-ID"/>
              <a:t>Titik poin kedua di sini</a:t>
            </a:r>
          </a:p>
          <a:p>
            <a:r>
              <a:rPr lang="id-ID"/>
              <a:t>Titik poin ketiga di sini</a:t>
            </a:r>
          </a:p>
        </p:txBody>
      </p:sp>
      <p:graphicFrame>
        <p:nvGraphicFramePr>
          <p:cNvPr id="7" name="Tempat Penampung Konten 6" descr="Contoh tabel dengan 3 kolom, 4 baris" title="Tabel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Grup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Grup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id-ID"/>
                        <a:t>Kelas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id-ID"/>
                        <a:t>Kelas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id-ID"/>
                        <a:t>Kelas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Tata Letak Judul dan Konten dengan SmartArt</a:t>
            </a:r>
          </a:p>
        </p:txBody>
      </p:sp>
      <p:graphicFrame>
        <p:nvGraphicFramePr>
          <p:cNvPr id="4" name="Tempat Penampung Konten 3" descr="Proses Blok Berkelanjutan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79699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6313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ek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ampungan Konten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Teks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Konten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Judu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2828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9499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0221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ata Uang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Kustom</PresentationFormat>
  <Paragraphs>27</Paragraphs>
  <Slides>11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4" baseType="lpstr">
      <vt:lpstr>Arial</vt:lpstr>
      <vt:lpstr>Constantia</vt:lpstr>
      <vt:lpstr>Mata Uang 16x9</vt:lpstr>
      <vt:lpstr>Tata Letak Judul</vt:lpstr>
      <vt:lpstr>Tata Letak Judul dan Konten dengan Daftar</vt:lpstr>
      <vt:lpstr>Tata Letak Judul dan Konten dengan Bagan</vt:lpstr>
      <vt:lpstr>Tata Letak Dua Konten dengan Tabel</vt:lpstr>
      <vt:lpstr>Tata Letak Judul dan Konten dengan SmartArt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2013-12-04T09:11:45Z</dcterms:created>
  <dcterms:modified xsi:type="dcterms:W3CDTF">2013-12-04T09:11:52Z</dcterms:modified>
</cp:coreProperties>
</file>