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362B153D-FC77-485A-ADC2-5A1EE8D5BC79}" type="datetimeFigureOut">
              <a:rPr lang="id-ID" smtClean="0"/>
              <a:t>13/12/2013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1081D9BC-9FEC-4C4D-8539-A666C239FC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0C18CC07-E68B-4EF0-819A-90CFB034D5DF}" type="datetimeFigureOut">
              <a:t>13/12/2013</a:t>
            </a:fld>
            <a:endParaRPr lang="id-ID"/>
          </a:p>
        </p:txBody>
      </p:sp>
      <p:sp>
        <p:nvSpPr>
          <p:cNvPr id="4" name="Tempat Penampung Gamba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empat Penampung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623B333F-CBE9-456F-975B-18C870A753A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tifik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tak Teks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/>
              <a:t>dengan ini menyatakan</a:t>
            </a:r>
            <a:r>
              <a:rPr lang="id-ID" baseline="0"/>
              <a:t> bahwa</a:t>
            </a:r>
            <a:endParaRPr lang="id-ID"/>
          </a:p>
        </p:txBody>
      </p:sp>
      <p:sp>
        <p:nvSpPr>
          <p:cNvPr id="8" name="Kotak Teks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/>
              <a:t>telah berhasil menyelesaikan</a:t>
            </a:r>
          </a:p>
        </p:txBody>
      </p:sp>
      <p:sp>
        <p:nvSpPr>
          <p:cNvPr id="9" name="Tempat Penampung Teks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id-ID" sz="1800"/>
            </a:lvl1pPr>
            <a:lvl2pPr marL="0" indent="0" latinLnBrk="0">
              <a:spcBef>
                <a:spcPts val="0"/>
              </a:spcBef>
              <a:buNone/>
              <a:defRPr lang="id-ID" sz="1800"/>
            </a:lvl2pPr>
            <a:lvl3pPr marL="0" indent="0" latinLnBrk="0">
              <a:spcBef>
                <a:spcPts val="0"/>
              </a:spcBef>
              <a:buNone/>
              <a:defRPr lang="id-ID" sz="1800"/>
            </a:lvl3pPr>
            <a:lvl4pPr marL="0" indent="0" latinLnBrk="0">
              <a:spcBef>
                <a:spcPts val="0"/>
              </a:spcBef>
              <a:buNone/>
              <a:defRPr lang="id-ID" sz="1800"/>
            </a:lvl4pPr>
            <a:lvl5pPr marL="0" indent="0" latinLnBrk="0">
              <a:spcBef>
                <a:spcPts val="0"/>
              </a:spcBef>
              <a:buNone/>
              <a:defRPr lang="id-ID" sz="1800"/>
            </a:lvl5pPr>
            <a:lvl6pPr marL="0" indent="0" latinLnBrk="0">
              <a:spcBef>
                <a:spcPts val="0"/>
              </a:spcBef>
              <a:buNone/>
              <a:defRPr lang="id-ID"/>
            </a:lvl6pPr>
            <a:lvl7pPr marL="0" indent="0" latinLnBrk="0">
              <a:spcBef>
                <a:spcPts val="0"/>
              </a:spcBef>
              <a:buNone/>
              <a:defRPr lang="id-ID"/>
            </a:lvl7pPr>
            <a:lvl8pPr marL="0" indent="0" latinLnBrk="0">
              <a:spcBef>
                <a:spcPts val="0"/>
              </a:spcBef>
              <a:buNone/>
              <a:defRPr lang="id-ID"/>
            </a:lvl8pPr>
            <a:lvl9pPr marL="0" indent="0" latinLnBrk="0">
              <a:spcBef>
                <a:spcPts val="0"/>
              </a:spcBef>
              <a:buNone/>
              <a:defRPr lang="id-ID"/>
            </a:lvl9pPr>
          </a:lstStyle>
          <a:p>
            <a:pPr lvl="0"/>
            <a:r>
              <a:rPr lang="id-ID"/>
              <a:t>tambahkan nama program di sini</a:t>
            </a:r>
          </a:p>
        </p:txBody>
      </p:sp>
      <p:sp>
        <p:nvSpPr>
          <p:cNvPr id="10" name="Tempat Penampung Teks 11"/>
          <p:cNvSpPr txBox="1">
            <a:spLocks/>
          </p:cNvSpPr>
          <p:nvPr userDrawn="1"/>
        </p:nvSpPr>
        <p:spPr>
          <a:xfrm>
            <a:off x="1447800" y="5257800"/>
            <a:ext cx="1002506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d-ID" sz="1400" cap="none" dirty="0">
                <a:latin typeface="Gabriola" panose="04040605051002020D02" pitchFamily="82" charset="0"/>
              </a:rPr>
              <a:t>Tanda Tangan</a:t>
            </a:r>
          </a:p>
        </p:txBody>
      </p:sp>
      <p:sp>
        <p:nvSpPr>
          <p:cNvPr id="11" name="Tempat Penampung Teks 11"/>
          <p:cNvSpPr txBox="1">
            <a:spLocks/>
          </p:cNvSpPr>
          <p:nvPr userDrawn="1"/>
        </p:nvSpPr>
        <p:spPr>
          <a:xfrm>
            <a:off x="5643563" y="5257800"/>
            <a:ext cx="681037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d-ID" sz="1400" cap="none" dirty="0">
                <a:latin typeface="Gabriola" panose="04040605051002020D02" pitchFamily="82" charset="0"/>
              </a:rPr>
              <a:t>Tanggal</a:t>
            </a:r>
          </a:p>
        </p:txBody>
      </p:sp>
      <p:cxnSp>
        <p:nvCxnSpPr>
          <p:cNvPr id="12" name="Konektor Lurus 11"/>
          <p:cNvCxnSpPr/>
          <p:nvPr userDrawn="1"/>
        </p:nvCxnSpPr>
        <p:spPr>
          <a:xfrm>
            <a:off x="2407444" y="5486400"/>
            <a:ext cx="3002756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Konektor Lurus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mpat Penampung Teks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id-ID" sz="1400"/>
            </a:lvl1pPr>
            <a:lvl2pPr marL="0" indent="0" latinLnBrk="0">
              <a:spcBef>
                <a:spcPts val="0"/>
              </a:spcBef>
              <a:buNone/>
              <a:defRPr lang="id-ID" sz="1800"/>
            </a:lvl2pPr>
            <a:lvl3pPr marL="0" indent="0" latinLnBrk="0">
              <a:spcBef>
                <a:spcPts val="0"/>
              </a:spcBef>
              <a:buNone/>
              <a:defRPr lang="id-ID" sz="1800"/>
            </a:lvl3pPr>
            <a:lvl4pPr marL="0" indent="0" latinLnBrk="0">
              <a:spcBef>
                <a:spcPts val="0"/>
              </a:spcBef>
              <a:buNone/>
              <a:defRPr lang="id-ID" sz="1800"/>
            </a:lvl4pPr>
            <a:lvl5pPr marL="0" indent="0" latinLnBrk="0">
              <a:spcBef>
                <a:spcPts val="0"/>
              </a:spcBef>
              <a:buNone/>
              <a:defRPr lang="id-ID" sz="1800"/>
            </a:lvl5pPr>
            <a:lvl6pPr marL="0" indent="0" latinLnBrk="0">
              <a:spcBef>
                <a:spcPts val="0"/>
              </a:spcBef>
              <a:buNone/>
              <a:defRPr lang="id-ID"/>
            </a:lvl6pPr>
            <a:lvl7pPr marL="0" indent="0" latinLnBrk="0">
              <a:spcBef>
                <a:spcPts val="0"/>
              </a:spcBef>
              <a:buNone/>
              <a:defRPr lang="id-ID"/>
            </a:lvl7pPr>
            <a:lvl8pPr marL="0" indent="0" latinLnBrk="0">
              <a:spcBef>
                <a:spcPts val="0"/>
              </a:spcBef>
              <a:buNone/>
              <a:defRPr lang="id-ID"/>
            </a:lvl8pPr>
            <a:lvl9pPr marL="0" indent="0" latinLnBrk="0">
              <a:spcBef>
                <a:spcPts val="0"/>
              </a:spcBef>
              <a:buNone/>
              <a:defRPr lang="id-ID"/>
            </a:lvl9pPr>
          </a:lstStyle>
          <a:p>
            <a:pPr lvl="0"/>
            <a:r>
              <a:rPr lang="id-ID"/>
              <a:t>tambahkan tanggal</a:t>
            </a:r>
          </a:p>
        </p:txBody>
      </p:sp>
      <p:sp>
        <p:nvSpPr>
          <p:cNvPr id="16" name="Tempat Penampung Teks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6000"/>
            </a:lvl1pPr>
            <a:lvl2pPr marL="0" indent="0" latinLnBrk="0">
              <a:spcBef>
                <a:spcPts val="0"/>
              </a:spcBef>
              <a:buNone/>
              <a:defRPr lang="id-ID" sz="1800"/>
            </a:lvl2pPr>
            <a:lvl3pPr marL="0" indent="0" latinLnBrk="0">
              <a:spcBef>
                <a:spcPts val="0"/>
              </a:spcBef>
              <a:buNone/>
              <a:defRPr lang="id-ID" sz="1800"/>
            </a:lvl3pPr>
            <a:lvl4pPr marL="0" indent="0" latinLnBrk="0">
              <a:spcBef>
                <a:spcPts val="0"/>
              </a:spcBef>
              <a:buNone/>
              <a:defRPr lang="id-ID" sz="1800"/>
            </a:lvl4pPr>
            <a:lvl5pPr marL="0" indent="0" latinLnBrk="0">
              <a:spcBef>
                <a:spcPts val="0"/>
              </a:spcBef>
              <a:buNone/>
              <a:defRPr lang="id-ID" sz="1800"/>
            </a:lvl5pPr>
            <a:lvl6pPr marL="0" indent="0" latinLnBrk="0">
              <a:spcBef>
                <a:spcPts val="0"/>
              </a:spcBef>
              <a:buNone/>
              <a:defRPr lang="id-ID"/>
            </a:lvl6pPr>
            <a:lvl7pPr marL="0" indent="0" latinLnBrk="0">
              <a:spcBef>
                <a:spcPts val="0"/>
              </a:spcBef>
              <a:buNone/>
              <a:defRPr lang="id-ID"/>
            </a:lvl7pPr>
            <a:lvl8pPr marL="0" indent="0" latinLnBrk="0">
              <a:spcBef>
                <a:spcPts val="0"/>
              </a:spcBef>
              <a:buNone/>
              <a:defRPr lang="id-ID"/>
            </a:lvl8pPr>
            <a:lvl9pPr marL="0" indent="0" latinLnBrk="0">
              <a:spcBef>
                <a:spcPts val="0"/>
              </a:spcBef>
              <a:buNone/>
              <a:defRPr lang="id-ID"/>
            </a:lvl9pPr>
          </a:lstStyle>
          <a:p>
            <a:pPr lvl="0"/>
            <a:r>
              <a:rPr lang="id-ID"/>
              <a:t>Nama Penerima</a:t>
            </a:r>
          </a:p>
        </p:txBody>
      </p:sp>
      <p:sp>
        <p:nvSpPr>
          <p:cNvPr id="17" name="Kotak Teks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sz="4800"/>
              <a:t>Sertifikat Pelatihan</a:t>
            </a:r>
          </a:p>
        </p:txBody>
      </p:sp>
      <p:sp>
        <p:nvSpPr>
          <p:cNvPr id="15" name="Bingkai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>
              <a:solidFill>
                <a:schemeClr val="tx1"/>
              </a:solidFill>
            </a:endParaRPr>
          </a:p>
        </p:txBody>
      </p:sp>
      <p:grpSp>
        <p:nvGrpSpPr>
          <p:cNvPr id="18" name="Grup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Bentuk bebas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Bentuk bebas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1" name="Grup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Bentuk bebas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Bentuk bebas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Bentuk bebas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Bentuk bebas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Bentuk bebas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Bentuk bebas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Bentuk bebas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Bentuk bebas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Bentuk bebas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Bentuk bebas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Bentuk bebas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Bentuk bebas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Bentuk bebas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Bentuk bebas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Bentuk bebas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Bentuk bebas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Bentuk bebas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Bentuk bebas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Bentuk bebas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Bentuk bebas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Bentuk bebas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Bentuk bebas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Bentuk bebas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Bentuk bebas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Bentuk bebas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Bentuk bebas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Bentuk bebas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Bentuk bebas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Bentuk bebas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Bentuk bebas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Bentuk bebas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Bentuk bebas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Bentuk bebas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Bentuk bebas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Bentuk bebas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Bentuk bebas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Bentuk bebas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Bentuk bebas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Bentuk bebas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Bentuk bebas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Bentuk bebas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Bentuk bebas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Bentuk bebas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Bentuk bebas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Bentuk bebas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Bentuk bebas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Bentuk bebas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Bentuk bebas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Bentuk bebas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Bentuk bebas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Bentuk bebas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Bentuk bebas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Bentuk bebas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Bentuk bebas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Bentuk bebas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Bentuk bebas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Bentuk bebas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Bentuk bebas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Bentuk bebas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Bentuk bebas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Bentuk bebas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Bentuk bebas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Bentuk bebas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Bentuk bebas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Bentuk bebas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Bentuk bebas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Bentuk bebas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Bentuk bebas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Bentuk bebas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Bentuk bebas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" name="Persegi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/>
          </a:p>
        </p:txBody>
      </p:sp>
      <p:grpSp>
        <p:nvGrpSpPr>
          <p:cNvPr id="93" name="Grup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Bentuk bebas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Bentuk bebas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mpat Penampung Teks 11"/>
          <p:cNvSpPr txBox="1">
            <a:spLocks/>
          </p:cNvSpPr>
          <p:nvPr userDrawn="1"/>
        </p:nvSpPr>
        <p:spPr>
          <a:xfrm>
            <a:off x="1447799" y="5257800"/>
            <a:ext cx="1019175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d-ID" sz="1400" cap="none" dirty="0">
                <a:latin typeface="Gabriola" panose="04040605051002020D02" pitchFamily="82" charset="0"/>
              </a:rPr>
              <a:t>Tanda Tangan</a:t>
            </a:r>
          </a:p>
        </p:txBody>
      </p:sp>
      <p:sp>
        <p:nvSpPr>
          <p:cNvPr id="91" name="Tempat Penampung Teks 11"/>
          <p:cNvSpPr txBox="1">
            <a:spLocks/>
          </p:cNvSpPr>
          <p:nvPr userDrawn="1"/>
        </p:nvSpPr>
        <p:spPr>
          <a:xfrm>
            <a:off x="5643563" y="5257800"/>
            <a:ext cx="681037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d-ID" sz="1400" cap="none" dirty="0">
                <a:latin typeface="Gabriola" panose="04040605051002020D02" pitchFamily="82" charset="0"/>
              </a:rPr>
              <a:t>Tanggal</a:t>
            </a:r>
          </a:p>
        </p:txBody>
      </p:sp>
      <p:cxnSp>
        <p:nvCxnSpPr>
          <p:cNvPr id="92" name="Konektor Lurus 91"/>
          <p:cNvCxnSpPr/>
          <p:nvPr userDrawn="1"/>
        </p:nvCxnSpPr>
        <p:spPr>
          <a:xfrm>
            <a:off x="2406650" y="5486400"/>
            <a:ext cx="300355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Konektor Lurus 9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mpat Penampung Judul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d-ID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pPr/>
              <a:t>13/12/2013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id-ID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d-ID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id-ID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id-ID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mpat Penampung Teks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d-ID"/>
              <a:t>Kursus Pelatihan Microsoft Office  2013</a:t>
            </a:r>
          </a:p>
        </p:txBody>
      </p:sp>
      <p:sp>
        <p:nvSpPr>
          <p:cNvPr id="9" name="Tempat Penampung Teks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d-ID"/>
              <a:t>23.09.12</a:t>
            </a:r>
          </a:p>
        </p:txBody>
      </p:sp>
      <p:sp>
        <p:nvSpPr>
          <p:cNvPr id="10" name="Tempat Penampung Teks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id-ID"/>
              <a:t>Tengiz Kharatishvili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</p:sld>
</file>

<file path=ppt/theme/theme1.xml><?xml version="1.0" encoding="utf-8"?>
<a:theme xmlns:a="http://schemas.openxmlformats.org/drawingml/2006/main" name="Sertifikat Pelatihan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jumlah simpan dan revisi. Aplikasi bertanggung jawab untuk memperbarui nilai ini setelah setiap revisi.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FormulirPustakaDokumen</Display>
  <Edit>FormulirPustakaDokumen</Edit>
  <New>FormulirPustakaDokumen</New>
</FormTemplates>
</file>

<file path=customXml/itemProps1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Tampilan Layar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Sertifikat Pelatihan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2013-12-13T08:10:34Z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